
<file path=[Content_Types].xml><?xml version="1.0" encoding="utf-8"?>
<Types xmlns="http://schemas.openxmlformats.org/package/2006/content-types">
  <Default Extension="png" ContentType="image/png"/>
  <Default Extension="mp3" ContentType="audio/mpeg"/>
  <Default Extension="jpeg" ContentType="image/jpeg"/>
  <Default Extension="mov" ContentType="video/quicktime"/>
  <Default Extension="rels" ContentType="application/vnd.openxmlformats-package.relationships+xml"/>
  <Default Extension="xml" ContentType="application/xml"/>
  <Default Extension="fntdata" ContentType="application/x-fontdata"/>
  <Default Extension="tif" ContentType="image/tif"/>
  <Default Extension="m4v"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Lst>
  <p:sldSz cx="16256000" cy="9144000"/>
  <p:notesSz cx="6858000" cy="9144000"/>
  <p:embeddedFontLst>
    <p:embeddedFont>
      <p:font typeface="Helvetica Neue" panose="020B0604020202020204"/>
      <p:bold r:id="rId44"/>
    </p:embeddedFont>
    <p:embeddedFont>
      <p:font typeface="Helvetica" panose="020B0604020202020204" pitchFamily="34" charset="0"/>
      <p:regular r:id="rId45"/>
      <p:bold r:id="rId46"/>
      <p:italic r:id="rId47"/>
      <p:boldItalic r:id="rId48"/>
    </p:embeddedFont>
    <p:embeddedFont>
      <p:font typeface="Commador Extended Normal" panose="020B0500000000000000" pitchFamily="34" charset="0"/>
      <p:regular r:id="rId49"/>
    </p:embeddedFont>
    <p:embeddedFont>
      <p:font typeface="Tahoma" panose="020B0604030504040204" pitchFamily="34" charset="0"/>
      <p:regular r:id="rId50"/>
      <p:bold r:id="rId51"/>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50333"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lvl1pPr>
    <a:lvl2pPr marL="0" marR="0" indent="228600" algn="ctr" defTabSz="550333"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lvl2pPr>
    <a:lvl3pPr marL="0" marR="0" indent="457200" algn="ctr" defTabSz="550333"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lvl3pPr>
    <a:lvl4pPr marL="0" marR="0" indent="685800" algn="ctr" defTabSz="550333"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lvl4pPr>
    <a:lvl5pPr marL="0" marR="0" indent="914400" algn="ctr" defTabSz="550333"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lvl5pPr>
    <a:lvl6pPr marL="0" marR="0" indent="1143000" algn="ctr" defTabSz="550333"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lvl6pPr>
    <a:lvl7pPr marL="0" marR="0" indent="1371600" algn="ctr" defTabSz="550333"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lvl7pPr>
    <a:lvl8pPr marL="0" marR="0" indent="1600200" algn="ctr" defTabSz="550333"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lvl8pPr>
    <a:lvl9pPr marL="0" marR="0" indent="1828800" algn="ctr" defTabSz="550333"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lvl9pPr>
  </p:defaultTextStyle>
  <p:extLst>
    <p:ext uri="{EFAFB233-063F-42B5-8137-9DF3F51BA10A}">
      <p15:sldGuideLst xmlns:p15="http://schemas.microsoft.com/office/powerpoint/2012/main">
        <p15:guide id="1" orient="horz" pos="3576" userDrawn="1">
          <p15:clr>
            <a:srgbClr val="A4A3A4"/>
          </p15:clr>
        </p15:guide>
        <p15:guide id="2" pos="5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9300"/>
    <a:srgbClr val="FFFE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3175" cap="flat">
              <a:solidFill>
                <a:srgbClr val="D6D6D6"/>
              </a:solidFill>
              <a:prstDash val="solid"/>
              <a:miter lim="400000"/>
            </a:ln>
          </a:left>
          <a:right>
            <a:ln w="12700"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12700" cap="flat">
              <a:solidFill>
                <a:srgbClr val="D6D7D6"/>
              </a:solidFill>
              <a:prstDash val="solid"/>
              <a:miter lim="400000"/>
            </a:ln>
          </a:top>
          <a:bottom>
            <a:ln w="3175" cap="flat">
              <a:solidFill>
                <a:srgbClr val="D6D6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6D6"/>
              </a:solidFill>
              <a:prstDash val="solid"/>
              <a:miter lim="400000"/>
            </a:ln>
          </a:top>
          <a:bottom>
            <a:ln w="12700"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3175" cap="flat">
              <a:solidFill>
                <a:srgbClr val="929292"/>
              </a:solidFill>
              <a:prstDash val="solid"/>
              <a:miter lim="400000"/>
            </a:ln>
          </a:left>
          <a:right>
            <a:ln w="3175" cap="flat">
              <a:solidFill>
                <a:srgbClr val="929292"/>
              </a:solidFill>
              <a:prstDash val="solid"/>
              <a:miter lim="400000"/>
            </a:ln>
          </a:right>
          <a:top>
            <a:ln w="3175" cap="flat">
              <a:solidFill>
                <a:srgbClr val="929292"/>
              </a:solidFill>
              <a:prstDash val="solid"/>
              <a:miter lim="400000"/>
            </a:ln>
          </a:top>
          <a:bottom>
            <a:ln w="3175" cap="flat">
              <a:solidFill>
                <a:srgbClr val="929292"/>
              </a:solidFill>
              <a:prstDash val="solid"/>
              <a:miter lim="400000"/>
            </a:ln>
          </a:bottom>
          <a:insideH>
            <a:ln w="3175" cap="flat">
              <a:solidFill>
                <a:srgbClr val="929292"/>
              </a:solidFill>
              <a:prstDash val="solid"/>
              <a:miter lim="400000"/>
            </a:ln>
          </a:insideH>
          <a:insideV>
            <a:ln w="3175"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3175" cap="flat">
              <a:solidFill>
                <a:srgbClr val="AAAAAA"/>
              </a:solidFill>
              <a:prstDash val="solid"/>
              <a:miter lim="400000"/>
            </a:ln>
          </a:left>
          <a:right>
            <a:ln w="3175" cap="flat">
              <a:solidFill>
                <a:srgbClr val="AAAAAA"/>
              </a:solidFill>
              <a:prstDash val="solid"/>
              <a:miter lim="400000"/>
            </a:ln>
          </a:right>
          <a:top>
            <a:ln w="3175" cap="flat">
              <a:solidFill>
                <a:srgbClr val="AAAAAA"/>
              </a:solidFill>
              <a:prstDash val="solid"/>
              <a:miter lim="400000"/>
            </a:ln>
          </a:top>
          <a:bottom>
            <a:ln w="3175" cap="flat">
              <a:solidFill>
                <a:srgbClr val="AAAAAA"/>
              </a:solidFill>
              <a:prstDash val="solid"/>
              <a:miter lim="400000"/>
            </a:ln>
          </a:bottom>
          <a:insideH>
            <a:ln w="3175" cap="flat">
              <a:solidFill>
                <a:srgbClr val="AAAAAA"/>
              </a:solidFill>
              <a:prstDash val="solid"/>
              <a:miter lim="400000"/>
            </a:ln>
          </a:insideH>
          <a:insideV>
            <a:ln w="3175"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3175" cap="flat">
              <a:solidFill>
                <a:srgbClr val="D6D7D6"/>
              </a:solidFill>
              <a:prstDash val="solid"/>
              <a:miter lim="400000"/>
            </a:ln>
          </a:left>
          <a:right>
            <a:ln w="3175" cap="flat">
              <a:solidFill>
                <a:srgbClr val="D6D7D6"/>
              </a:solidFill>
              <a:prstDash val="solid"/>
              <a:miter lim="400000"/>
            </a:ln>
          </a:right>
          <a:top>
            <a:ln w="3175" cap="flat">
              <a:solidFill>
                <a:srgbClr val="D6D7D6"/>
              </a:solidFill>
              <a:prstDash val="solid"/>
              <a:miter lim="400000"/>
            </a:ln>
          </a:top>
          <a:bottom>
            <a:ln w="3175" cap="flat">
              <a:solidFill>
                <a:srgbClr val="D6D7D6"/>
              </a:solidFill>
              <a:prstDash val="solid"/>
              <a:miter lim="400000"/>
            </a:ln>
          </a:bottom>
          <a:insideH>
            <a:ln w="3175" cap="flat">
              <a:solidFill>
                <a:srgbClr val="D6D7D6"/>
              </a:solidFill>
              <a:prstDash val="solid"/>
              <a:miter lim="400000"/>
            </a:ln>
          </a:insideH>
          <a:insideV>
            <a:ln w="3175" cap="flat">
              <a:solidFill>
                <a:srgbClr val="D6D7D6"/>
              </a:solidFill>
              <a:prstDash val="solid"/>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3175" cap="flat">
              <a:solidFill>
                <a:srgbClr val="909090"/>
              </a:solidFill>
              <a:prstDash val="solid"/>
              <a:miter lim="400000"/>
            </a:ln>
          </a:left>
          <a:right>
            <a:ln w="3175" cap="flat">
              <a:solidFill>
                <a:srgbClr val="909090"/>
              </a:solidFill>
              <a:prstDash val="solid"/>
              <a:miter lim="400000"/>
            </a:ln>
          </a:right>
          <a:top>
            <a:ln w="3175" cap="flat">
              <a:solidFill>
                <a:srgbClr val="909090"/>
              </a:solidFill>
              <a:prstDash val="solid"/>
              <a:miter lim="400000"/>
            </a:ln>
          </a:top>
          <a:bottom>
            <a:ln w="3175" cap="flat">
              <a:solidFill>
                <a:srgbClr val="909090"/>
              </a:solidFill>
              <a:prstDash val="solid"/>
              <a:miter lim="400000"/>
            </a:ln>
          </a:bottom>
          <a:insideH>
            <a:ln w="3175" cap="flat">
              <a:solidFill>
                <a:srgbClr val="909090"/>
              </a:solidFill>
              <a:prstDash val="solid"/>
              <a:miter lim="400000"/>
            </a:ln>
          </a:insideH>
          <a:insideV>
            <a:ln w="3175" cap="flat">
              <a:solidFill>
                <a:srgbClr val="909090"/>
              </a:solidFill>
              <a:prstDash val="solid"/>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3175"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175" cap="flat">
              <a:noFill/>
              <a:miter lim="400000"/>
            </a:ln>
          </a:top>
          <a:bottom>
            <a:ln w="12700"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175" cap="flat">
              <a:noFill/>
              <a:miter lim="400000"/>
            </a:ln>
          </a:bottom>
          <a:insideH>
            <a:ln w="127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3175" cap="flat">
              <a:solidFill>
                <a:srgbClr val="929292"/>
              </a:solidFill>
              <a:custDash>
                <a:ds d="200000" sp="200000"/>
              </a:custDash>
              <a:miter lim="400000"/>
            </a:ln>
          </a:left>
          <a:right>
            <a:ln w="3175" cap="flat">
              <a:solidFill>
                <a:srgbClr val="929292"/>
              </a:solidFill>
              <a:custDash>
                <a:ds d="200000" sp="200000"/>
              </a:custDash>
              <a:miter lim="400000"/>
            </a:ln>
          </a:right>
          <a:top>
            <a:ln w="3175" cap="flat">
              <a:solidFill>
                <a:srgbClr val="929292"/>
              </a:solidFill>
              <a:custDash>
                <a:ds d="200000" sp="200000"/>
              </a:custDash>
              <a:miter lim="400000"/>
            </a:ln>
          </a:top>
          <a:bottom>
            <a:ln w="3175" cap="flat">
              <a:solidFill>
                <a:srgbClr val="929292"/>
              </a:solidFill>
              <a:custDash>
                <a:ds d="200000" sp="200000"/>
              </a:custDash>
              <a:miter lim="400000"/>
            </a:ln>
          </a:bottom>
          <a:insideH>
            <a:ln w="3175" cap="flat">
              <a:solidFill>
                <a:srgbClr val="929292"/>
              </a:solidFill>
              <a:custDash>
                <a:ds d="200000" sp="200000"/>
              </a:custDash>
              <a:miter lim="400000"/>
            </a:ln>
          </a:insideH>
          <a:insideV>
            <a:ln w="3175" cap="flat">
              <a:solidFill>
                <a:srgbClr val="929292"/>
              </a:solidFill>
              <a:custDash>
                <a:ds d="200000" sp="200000"/>
              </a:custDash>
              <a:miter lim="400000"/>
            </a:ln>
          </a:insideV>
        </a:tcBdr>
        <a:fill>
          <a:noFill/>
        </a:fill>
      </a:tcStyle>
    </a:wholeTbl>
    <a:band2H>
      <a:tcTxStyle/>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noFill/>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noFill/>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709"/>
  </p:normalViewPr>
  <p:slideViewPr>
    <p:cSldViewPr snapToGrid="0" snapToObjects="1">
      <p:cViewPr>
        <p:scale>
          <a:sx n="59" d="100"/>
          <a:sy n="59" d="100"/>
        </p:scale>
        <p:origin x="1788" y="846"/>
      </p:cViewPr>
      <p:guideLst>
        <p:guide orient="horz" pos="3576"/>
        <p:guide pos="512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7" name="Shape 107"/>
          <p:cNvSpPr>
            <a:spLocks noGrp="1" noRot="1" noChangeAspect="1"/>
          </p:cNvSpPr>
          <p:nvPr>
            <p:ph type="sldImg"/>
          </p:nvPr>
        </p:nvSpPr>
        <p:spPr>
          <a:xfrm>
            <a:off x="1143000" y="685800"/>
            <a:ext cx="4572000" cy="3429000"/>
          </a:xfrm>
          <a:prstGeom prst="rect">
            <a:avLst/>
          </a:prstGeom>
        </p:spPr>
        <p:txBody>
          <a:bodyPr/>
          <a:lstStyle/>
          <a:p>
            <a:endParaRPr/>
          </a:p>
        </p:txBody>
      </p:sp>
      <p:sp>
        <p:nvSpPr>
          <p:cNvPr id="108" name="Shape 10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435783497"/>
      </p:ext>
    </p:extLst>
  </p:cSld>
  <p:clrMap bg1="lt1" tx1="dk1" bg2="lt2" tx2="dk2" accent1="accent1" accent2="accent2" accent3="accent3" accent4="accent4" accent5="accent5" accent6="accent6" hlink="hlink" folHlink="folHlink"/>
  <p:notesStyle>
    <a:lvl1pPr defTabSz="546100" latinLnBrk="0">
      <a:spcBef>
        <a:spcPts val="600"/>
      </a:spcBef>
      <a:defRPr sz="4800">
        <a:solidFill>
          <a:srgbClr val="343434"/>
        </a:solidFill>
        <a:latin typeface="Helvetica Neue"/>
        <a:ea typeface="Helvetica Neue"/>
        <a:cs typeface="Helvetica Neue"/>
        <a:sym typeface="Helvetica Neue"/>
      </a:defRPr>
    </a:lvl1pPr>
    <a:lvl2pPr indent="228600" defTabSz="546100" latinLnBrk="0">
      <a:spcBef>
        <a:spcPts val="600"/>
      </a:spcBef>
      <a:defRPr sz="4800">
        <a:solidFill>
          <a:srgbClr val="343434"/>
        </a:solidFill>
        <a:latin typeface="Helvetica Neue"/>
        <a:ea typeface="Helvetica Neue"/>
        <a:cs typeface="Helvetica Neue"/>
        <a:sym typeface="Helvetica Neue"/>
      </a:defRPr>
    </a:lvl2pPr>
    <a:lvl3pPr indent="457200" defTabSz="546100" latinLnBrk="0">
      <a:spcBef>
        <a:spcPts val="600"/>
      </a:spcBef>
      <a:defRPr sz="4800">
        <a:solidFill>
          <a:srgbClr val="343434"/>
        </a:solidFill>
        <a:latin typeface="Helvetica Neue"/>
        <a:ea typeface="Helvetica Neue"/>
        <a:cs typeface="Helvetica Neue"/>
        <a:sym typeface="Helvetica Neue"/>
      </a:defRPr>
    </a:lvl3pPr>
    <a:lvl4pPr indent="685800" defTabSz="546100" latinLnBrk="0">
      <a:spcBef>
        <a:spcPts val="600"/>
      </a:spcBef>
      <a:defRPr sz="4800">
        <a:solidFill>
          <a:srgbClr val="343434"/>
        </a:solidFill>
        <a:latin typeface="Helvetica Neue"/>
        <a:ea typeface="Helvetica Neue"/>
        <a:cs typeface="Helvetica Neue"/>
        <a:sym typeface="Helvetica Neue"/>
      </a:defRPr>
    </a:lvl4pPr>
    <a:lvl5pPr indent="914400" defTabSz="546100" latinLnBrk="0">
      <a:spcBef>
        <a:spcPts val="600"/>
      </a:spcBef>
      <a:defRPr sz="4800">
        <a:solidFill>
          <a:srgbClr val="343434"/>
        </a:solidFill>
        <a:latin typeface="Helvetica Neue"/>
        <a:ea typeface="Helvetica Neue"/>
        <a:cs typeface="Helvetica Neue"/>
        <a:sym typeface="Helvetica Neue"/>
      </a:defRPr>
    </a:lvl5pPr>
    <a:lvl6pPr indent="1143000" defTabSz="546100" latinLnBrk="0">
      <a:spcBef>
        <a:spcPts val="600"/>
      </a:spcBef>
      <a:defRPr sz="4800">
        <a:solidFill>
          <a:srgbClr val="343434"/>
        </a:solidFill>
        <a:latin typeface="Helvetica Neue"/>
        <a:ea typeface="Helvetica Neue"/>
        <a:cs typeface="Helvetica Neue"/>
        <a:sym typeface="Helvetica Neue"/>
      </a:defRPr>
    </a:lvl6pPr>
    <a:lvl7pPr indent="1371600" defTabSz="546100" latinLnBrk="0">
      <a:spcBef>
        <a:spcPts val="600"/>
      </a:spcBef>
      <a:defRPr sz="4800">
        <a:solidFill>
          <a:srgbClr val="343434"/>
        </a:solidFill>
        <a:latin typeface="Helvetica Neue"/>
        <a:ea typeface="Helvetica Neue"/>
        <a:cs typeface="Helvetica Neue"/>
        <a:sym typeface="Helvetica Neue"/>
      </a:defRPr>
    </a:lvl7pPr>
    <a:lvl8pPr indent="1600200" defTabSz="546100" latinLnBrk="0">
      <a:spcBef>
        <a:spcPts val="600"/>
      </a:spcBef>
      <a:defRPr sz="4800">
        <a:solidFill>
          <a:srgbClr val="343434"/>
        </a:solidFill>
        <a:latin typeface="Helvetica Neue"/>
        <a:ea typeface="Helvetica Neue"/>
        <a:cs typeface="Helvetica Neue"/>
        <a:sym typeface="Helvetica Neue"/>
      </a:defRPr>
    </a:lvl8pPr>
    <a:lvl9pPr indent="1828800" defTabSz="546100" latinLnBrk="0">
      <a:spcBef>
        <a:spcPts val="600"/>
      </a:spcBef>
      <a:defRPr sz="4800">
        <a:solidFill>
          <a:srgbClr val="343434"/>
        </a:solidFill>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noRot="1" noChangeAspect="1"/>
          </p:cNvSpPr>
          <p:nvPr>
            <p:ph type="sldImg"/>
          </p:nvPr>
        </p:nvSpPr>
        <p:spPr>
          <a:xfrm>
            <a:off x="381000" y="685800"/>
            <a:ext cx="6096000" cy="3429000"/>
          </a:xfrm>
          <a:prstGeom prst="rect">
            <a:avLst/>
          </a:prstGeom>
        </p:spPr>
        <p:txBody>
          <a:bodyPr/>
          <a:lstStyle/>
          <a:p>
            <a:endParaRPr/>
          </a:p>
        </p:txBody>
      </p:sp>
      <p:sp>
        <p:nvSpPr>
          <p:cNvPr id="115" name="Shape 115"/>
          <p:cNvSpPr>
            <a:spLocks noGrp="1"/>
          </p:cNvSpPr>
          <p:nvPr>
            <p:ph type="body" sz="quarter" idx="1"/>
          </p:nvPr>
        </p:nvSpPr>
        <p:spPr>
          <a:prstGeom prst="rect">
            <a:avLst/>
          </a:prstGeom>
        </p:spPr>
        <p:txBody>
          <a:bodyPr/>
          <a:lstStyle/>
          <a:p>
            <a:r>
              <a:t>It’s important to have the projector or monitor operating properly. </a:t>
            </a:r>
          </a:p>
          <a:p>
            <a:r>
              <a:t>The following slides will allow you to understand what to adjust with the projector, computer, television or monitor to achieve the best viewing. </a:t>
            </a:r>
          </a:p>
        </p:txBody>
      </p:sp>
    </p:spTree>
    <p:extLst>
      <p:ext uri="{BB962C8B-B14F-4D97-AF65-F5344CB8AC3E}">
        <p14:creationId xmlns:p14="http://schemas.microsoft.com/office/powerpoint/2010/main" val="1951679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xfrm>
            <a:off x="381000" y="685800"/>
            <a:ext cx="6096000" cy="3429000"/>
          </a:xfrm>
          <a:prstGeom prst="rect">
            <a:avLst/>
          </a:prstGeom>
        </p:spPr>
        <p:txBody>
          <a:bodyPr/>
          <a:lstStyle/>
          <a:p>
            <a:endParaRPr/>
          </a:p>
        </p:txBody>
      </p:sp>
      <p:sp>
        <p:nvSpPr>
          <p:cNvPr id="228" name="Shape 228"/>
          <p:cNvSpPr>
            <a:spLocks noGrp="1"/>
          </p:cNvSpPr>
          <p:nvPr>
            <p:ph type="body" sz="quarter" idx="1"/>
          </p:nvPr>
        </p:nvSpPr>
        <p:spPr>
          <a:prstGeom prst="rect">
            <a:avLst/>
          </a:prstGeom>
        </p:spPr>
        <p:txBody>
          <a:bodyPr/>
          <a:lstStyle/>
          <a:p>
            <a:r>
              <a:rPr dirty="0"/>
              <a:t>This is a neat snippet from the Aspen PD and Pitkin County Sheriff’s Office in Colorado. If you are training little ones, view this first. </a:t>
            </a:r>
          </a:p>
        </p:txBody>
      </p:sp>
    </p:spTree>
    <p:extLst>
      <p:ext uri="{BB962C8B-B14F-4D97-AF65-F5344CB8AC3E}">
        <p14:creationId xmlns:p14="http://schemas.microsoft.com/office/powerpoint/2010/main" val="3711709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xfrm>
            <a:off x="381000" y="685800"/>
            <a:ext cx="6096000" cy="3429000"/>
          </a:xfrm>
          <a:prstGeom prst="rect">
            <a:avLst/>
          </a:prstGeom>
        </p:spPr>
        <p:txBody>
          <a:bodyPr/>
          <a:lstStyle/>
          <a:p>
            <a:endParaRPr/>
          </a:p>
        </p:txBody>
      </p:sp>
      <p:sp>
        <p:nvSpPr>
          <p:cNvPr id="235" name="Shape 235"/>
          <p:cNvSpPr>
            <a:spLocks noGrp="1"/>
          </p:cNvSpPr>
          <p:nvPr>
            <p:ph type="body" sz="quarter" idx="1"/>
          </p:nvPr>
        </p:nvSpPr>
        <p:spPr>
          <a:prstGeom prst="rect">
            <a:avLst/>
          </a:prstGeom>
        </p:spPr>
        <p:txBody>
          <a:bodyPr/>
          <a:lstStyle/>
          <a:p>
            <a:r>
              <a:t>This is a neat snippet from the Aspen PD and Pitkin County Sheriff’s Office in Colorado. But it let’s you test your video.</a:t>
            </a:r>
          </a:p>
        </p:txBody>
      </p:sp>
    </p:spTree>
    <p:extLst>
      <p:ext uri="{BB962C8B-B14F-4D97-AF65-F5344CB8AC3E}">
        <p14:creationId xmlns:p14="http://schemas.microsoft.com/office/powerpoint/2010/main" val="3366457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xfrm>
            <a:off x="381000" y="685800"/>
            <a:ext cx="6096000" cy="3429000"/>
          </a:xfrm>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r>
              <a:t>End Setup</a:t>
            </a:r>
          </a:p>
        </p:txBody>
      </p:sp>
    </p:spTree>
    <p:extLst>
      <p:ext uri="{BB962C8B-B14F-4D97-AF65-F5344CB8AC3E}">
        <p14:creationId xmlns:p14="http://schemas.microsoft.com/office/powerpoint/2010/main" val="1278909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xfrm>
            <a:off x="381000" y="685800"/>
            <a:ext cx="6096000" cy="3429000"/>
          </a:xfrm>
          <a:prstGeom prst="rect">
            <a:avLst/>
          </a:prstGeom>
        </p:spPr>
        <p:txBody>
          <a:bodyPr/>
          <a:lstStyle/>
          <a:p>
            <a:endParaRPr/>
          </a:p>
        </p:txBody>
      </p:sp>
      <p:sp>
        <p:nvSpPr>
          <p:cNvPr id="250" name="Shape 250"/>
          <p:cNvSpPr>
            <a:spLocks noGrp="1"/>
          </p:cNvSpPr>
          <p:nvPr>
            <p:ph type="body" sz="quarter" idx="1"/>
          </p:nvPr>
        </p:nvSpPr>
        <p:spPr>
          <a:prstGeom prst="rect">
            <a:avLst/>
          </a:prstGeom>
        </p:spPr>
        <p:txBody>
          <a:bodyPr/>
          <a:lstStyle>
            <a:lvl1pPr>
              <a:buClr>
                <a:srgbClr val="000000"/>
              </a:buClr>
            </a:lvl1pPr>
          </a:lstStyle>
          <a:p>
            <a:r>
              <a:t>Splash slide. This should be the slide that is projected as attendees are settling in before the presentation.</a:t>
            </a:r>
          </a:p>
        </p:txBody>
      </p:sp>
    </p:spTree>
    <p:extLst>
      <p:ext uri="{BB962C8B-B14F-4D97-AF65-F5344CB8AC3E}">
        <p14:creationId xmlns:p14="http://schemas.microsoft.com/office/powerpoint/2010/main" val="2459125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381000" y="685800"/>
            <a:ext cx="6096000" cy="34290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pPr>
              <a:buClr>
                <a:srgbClr val="000000"/>
              </a:buClr>
            </a:pPr>
            <a:r>
              <a:t>If your audience size is appropriate, Ask for introductions.</a:t>
            </a:r>
          </a:p>
          <a:p>
            <a:pPr>
              <a:buClr>
                <a:srgbClr val="000000"/>
              </a:buClr>
            </a:pPr>
            <a:r>
              <a:t>Name, job title, and organization.</a:t>
            </a:r>
          </a:p>
          <a:p>
            <a:pPr>
              <a:buClr>
                <a:srgbClr val="000000"/>
              </a:buClr>
            </a:pPr>
            <a:r>
              <a:t>A brief statement of overall experience with emergency or incident response in schools.</a:t>
            </a:r>
          </a:p>
          <a:p>
            <a:pPr>
              <a:buClr>
                <a:srgbClr val="000000"/>
              </a:buClr>
            </a:pPr>
            <a:r>
              <a:t>Assigned position(s) in your school Incident Command organization. </a:t>
            </a:r>
          </a:p>
          <a:p>
            <a:pPr>
              <a:buClr>
                <a:srgbClr val="000000"/>
              </a:buClr>
            </a:pPr>
            <a:r>
              <a:t>What they hope to gain from this course.</a:t>
            </a:r>
          </a:p>
          <a:p>
            <a:pPr>
              <a:buClr>
                <a:srgbClr val="000000"/>
              </a:buClr>
            </a:pPr>
            <a:endParaRPr/>
          </a:p>
        </p:txBody>
      </p:sp>
    </p:spTree>
    <p:extLst>
      <p:ext uri="{BB962C8B-B14F-4D97-AF65-F5344CB8AC3E}">
        <p14:creationId xmlns:p14="http://schemas.microsoft.com/office/powerpoint/2010/main" val="2053028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noRot="1" noChangeAspect="1"/>
          </p:cNvSpPr>
          <p:nvPr>
            <p:ph type="sldImg"/>
          </p:nvPr>
        </p:nvSpPr>
        <p:spPr>
          <a:xfrm>
            <a:off x="381000" y="685800"/>
            <a:ext cx="6096000" cy="3429000"/>
          </a:xfrm>
          <a:prstGeom prst="rect">
            <a:avLst/>
          </a:prstGeom>
        </p:spPr>
        <p:txBody>
          <a:bodyPr/>
          <a:lstStyle/>
          <a:p>
            <a:endParaRPr/>
          </a:p>
        </p:txBody>
      </p:sp>
      <p:sp>
        <p:nvSpPr>
          <p:cNvPr id="276" name="Shape 276"/>
          <p:cNvSpPr>
            <a:spLocks noGrp="1"/>
          </p:cNvSpPr>
          <p:nvPr>
            <p:ph type="body" sz="quarter" idx="1"/>
          </p:nvPr>
        </p:nvSpPr>
        <p:spPr>
          <a:prstGeom prst="rect">
            <a:avLst/>
          </a:prstGeom>
        </p:spPr>
        <p:txBody>
          <a:bodyPr/>
          <a:lstStyle/>
          <a:p>
            <a:pPr>
              <a:spcBef>
                <a:spcPts val="1600"/>
              </a:spcBef>
              <a:buClr>
                <a:srgbClr val="000000"/>
              </a:buClr>
              <a:defRPr spc="0"/>
            </a:pPr>
            <a:r>
              <a:t>Start with introductions and expectations.</a:t>
            </a:r>
          </a:p>
          <a:p>
            <a:pPr>
              <a:spcBef>
                <a:spcPts val="1600"/>
              </a:spcBef>
              <a:buClr>
                <a:srgbClr val="000000"/>
              </a:buClr>
              <a:defRPr spc="0"/>
            </a:pPr>
            <a:r>
              <a:t>Your name, job title, and organizations.</a:t>
            </a:r>
          </a:p>
          <a:p>
            <a:pPr>
              <a:spcBef>
                <a:spcPts val="1600"/>
              </a:spcBef>
              <a:buClr>
                <a:srgbClr val="000000"/>
              </a:buClr>
              <a:defRPr spc="0"/>
            </a:pPr>
            <a:r>
              <a:t>A brief statement of your overall experience with emergency or incident response in schools.</a:t>
            </a:r>
          </a:p>
          <a:p>
            <a:pPr>
              <a:spcBef>
                <a:spcPts val="1600"/>
              </a:spcBef>
              <a:buClr>
                <a:srgbClr val="000000"/>
              </a:buClr>
              <a:defRPr spc="0"/>
            </a:pPr>
            <a:r>
              <a:t>Your assigned position(s) in your school Incident Command organization. </a:t>
            </a:r>
          </a:p>
          <a:p>
            <a:pPr>
              <a:spcBef>
                <a:spcPts val="1600"/>
              </a:spcBef>
              <a:buClr>
                <a:srgbClr val="000000"/>
              </a:buClr>
              <a:defRPr spc="0"/>
            </a:pPr>
            <a:r>
              <a:t>What you hope to gain from this course.</a:t>
            </a:r>
          </a:p>
          <a:p>
            <a:pPr>
              <a:spcBef>
                <a:spcPts val="1600"/>
              </a:spcBef>
              <a:buClr>
                <a:srgbClr val="000000"/>
              </a:buClr>
              <a:defRPr spc="0"/>
            </a:pPr>
            <a:endParaRPr/>
          </a:p>
        </p:txBody>
      </p:sp>
    </p:spTree>
    <p:extLst>
      <p:ext uri="{BB962C8B-B14F-4D97-AF65-F5344CB8AC3E}">
        <p14:creationId xmlns:p14="http://schemas.microsoft.com/office/powerpoint/2010/main" val="30838390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Shape 284"/>
          <p:cNvSpPr>
            <a:spLocks noGrp="1" noRot="1" noChangeAspect="1"/>
          </p:cNvSpPr>
          <p:nvPr>
            <p:ph type="sldImg"/>
          </p:nvPr>
        </p:nvSpPr>
        <p:spPr>
          <a:xfrm>
            <a:off x="381000" y="685800"/>
            <a:ext cx="6096000" cy="3429000"/>
          </a:xfrm>
          <a:prstGeom prst="rect">
            <a:avLst/>
          </a:prstGeom>
        </p:spPr>
        <p:txBody>
          <a:bodyPr/>
          <a:lstStyle/>
          <a:p>
            <a:endParaRPr/>
          </a:p>
        </p:txBody>
      </p:sp>
      <p:sp>
        <p:nvSpPr>
          <p:cNvPr id="285" name="Shape 285"/>
          <p:cNvSpPr>
            <a:spLocks noGrp="1"/>
          </p:cNvSpPr>
          <p:nvPr>
            <p:ph type="body" sz="quarter" idx="1"/>
          </p:nvPr>
        </p:nvSpPr>
        <p:spPr>
          <a:prstGeom prst="rect">
            <a:avLst/>
          </a:prstGeom>
        </p:spPr>
        <p:txBody>
          <a:bodyPr/>
          <a:lstStyle>
            <a:lvl1pPr>
              <a:buClr>
                <a:srgbClr val="000000"/>
              </a:buClr>
            </a:lvl1pPr>
          </a:lstStyle>
          <a:p>
            <a:r>
              <a:t>I am not an expert at any of this. But I am an avid student. </a:t>
            </a:r>
          </a:p>
        </p:txBody>
      </p:sp>
    </p:spTree>
    <p:extLst>
      <p:ext uri="{BB962C8B-B14F-4D97-AF65-F5344CB8AC3E}">
        <p14:creationId xmlns:p14="http://schemas.microsoft.com/office/powerpoint/2010/main" val="35715085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xfrm>
            <a:off x="381000" y="685800"/>
            <a:ext cx="6096000" cy="3429000"/>
          </a:xfrm>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lvl1pPr>
              <a:buClr>
                <a:srgbClr val="000000"/>
              </a:buClr>
            </a:lvl1pPr>
          </a:lstStyle>
          <a:p>
            <a:r>
              <a:t>While we are on a structured timeline today, if there is something that you need clarified, or you have questions, please ask. This is your time.</a:t>
            </a:r>
          </a:p>
        </p:txBody>
      </p:sp>
    </p:spTree>
    <p:extLst>
      <p:ext uri="{BB962C8B-B14F-4D97-AF65-F5344CB8AC3E}">
        <p14:creationId xmlns:p14="http://schemas.microsoft.com/office/powerpoint/2010/main" val="1333662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noRot="1" noChangeAspect="1"/>
          </p:cNvSpPr>
          <p:nvPr>
            <p:ph type="sldImg"/>
          </p:nvPr>
        </p:nvSpPr>
        <p:spPr>
          <a:xfrm>
            <a:off x="381000" y="685800"/>
            <a:ext cx="6096000" cy="3429000"/>
          </a:xfrm>
          <a:prstGeom prst="rect">
            <a:avLst/>
          </a:prstGeom>
        </p:spPr>
        <p:txBody>
          <a:bodyPr/>
          <a:lstStyle/>
          <a:p>
            <a:endParaRPr/>
          </a:p>
        </p:txBody>
      </p:sp>
      <p:sp>
        <p:nvSpPr>
          <p:cNvPr id="303" name="Shape 303"/>
          <p:cNvSpPr>
            <a:spLocks noGrp="1"/>
          </p:cNvSpPr>
          <p:nvPr>
            <p:ph type="body" sz="quarter" idx="1"/>
          </p:nvPr>
        </p:nvSpPr>
        <p:spPr>
          <a:prstGeom prst="rect">
            <a:avLst/>
          </a:prstGeom>
        </p:spPr>
        <p:txBody>
          <a:bodyPr/>
          <a:lstStyle>
            <a:lvl1pPr>
              <a:buClr>
                <a:srgbClr val="000000"/>
              </a:buClr>
            </a:lvl1pPr>
          </a:lstStyle>
          <a:p>
            <a:r>
              <a:t>If something I say gives you any heartburn, speak out. Like I said. Not an expert, but an avid student. Means that if I’m wrong about something, tell me. There is too much payroll in this room to propagate inaccuracy. </a:t>
            </a:r>
          </a:p>
        </p:txBody>
      </p:sp>
    </p:spTree>
    <p:extLst>
      <p:ext uri="{BB962C8B-B14F-4D97-AF65-F5344CB8AC3E}">
        <p14:creationId xmlns:p14="http://schemas.microsoft.com/office/powerpoint/2010/main" val="3770648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xfrm>
            <a:off x="381000" y="685800"/>
            <a:ext cx="6096000" cy="3429000"/>
          </a:xfrm>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lvl1pPr>
              <a:buClr>
                <a:srgbClr val="000000"/>
              </a:buClr>
            </a:lvl1pPr>
          </a:lstStyle>
          <a:p>
            <a:r>
              <a:t>Throughout the day, we also need to recognize that there are no cookie cutter solutions. </a:t>
            </a:r>
          </a:p>
        </p:txBody>
      </p:sp>
    </p:spTree>
    <p:extLst>
      <p:ext uri="{BB962C8B-B14F-4D97-AF65-F5344CB8AC3E}">
        <p14:creationId xmlns:p14="http://schemas.microsoft.com/office/powerpoint/2010/main" val="3830668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xfrm>
            <a:off x="381000" y="685800"/>
            <a:ext cx="6096000" cy="3429000"/>
          </a:xfrm>
          <a:prstGeom prst="rect">
            <a:avLst/>
          </a:prstGeom>
        </p:spPr>
        <p:txBody>
          <a:bodyPr/>
          <a:lstStyle/>
          <a:p>
            <a:endParaRPr/>
          </a:p>
        </p:txBody>
      </p:sp>
      <p:sp>
        <p:nvSpPr>
          <p:cNvPr id="134" name="Shape 134"/>
          <p:cNvSpPr>
            <a:spLocks noGrp="1"/>
          </p:cNvSpPr>
          <p:nvPr>
            <p:ph type="body" sz="quarter" idx="1"/>
          </p:nvPr>
        </p:nvSpPr>
        <p:spPr>
          <a:prstGeom prst="rect">
            <a:avLst/>
          </a:prstGeom>
        </p:spPr>
        <p:txBody>
          <a:bodyPr/>
          <a:lstStyle/>
          <a:p>
            <a:pPr>
              <a:buClr>
                <a:srgbClr val="000000"/>
              </a:buClr>
            </a:pPr>
            <a:r>
              <a:t>The white “target” slide provides a series of clues about the pro- jection system. The red outside border should be entirely visible. With HD televisions, this can also identify underscan or overscan issues and there may be a setting that can correct the problem. </a:t>
            </a:r>
          </a:p>
          <a:p>
            <a:pPr>
              <a:buClr>
                <a:srgbClr val="000000"/>
              </a:buClr>
            </a:pPr>
            <a:r>
              <a:t>The squares on the upper right should be in red, green and blue. If any one of these is black there is a problem with the projector lamp. </a:t>
            </a:r>
          </a:p>
          <a:p>
            <a:pPr>
              <a:buClr>
                <a:srgbClr val="000000"/>
              </a:buClr>
            </a:pPr>
            <a:r>
              <a:t>The circle should be a circle, the square should be a square and if they are an oval and a rectangle, you may be able to adjust it by changing the refresh rate or resolution of the display, on the computer. </a:t>
            </a:r>
          </a:p>
        </p:txBody>
      </p:sp>
    </p:spTree>
    <p:extLst>
      <p:ext uri="{BB962C8B-B14F-4D97-AF65-F5344CB8AC3E}">
        <p14:creationId xmlns:p14="http://schemas.microsoft.com/office/powerpoint/2010/main" val="3508484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 name="Shape 327"/>
          <p:cNvSpPr>
            <a:spLocks noGrp="1" noRot="1" noChangeAspect="1"/>
          </p:cNvSpPr>
          <p:nvPr>
            <p:ph type="sldImg"/>
          </p:nvPr>
        </p:nvSpPr>
        <p:spPr>
          <a:xfrm>
            <a:off x="381000" y="685800"/>
            <a:ext cx="6096000" cy="3429000"/>
          </a:xfrm>
          <a:prstGeom prst="rect">
            <a:avLst/>
          </a:prstGeom>
        </p:spPr>
        <p:txBody>
          <a:bodyPr/>
          <a:lstStyle/>
          <a:p>
            <a:endParaRPr/>
          </a:p>
        </p:txBody>
      </p:sp>
      <p:sp>
        <p:nvSpPr>
          <p:cNvPr id="328" name="Shape 328"/>
          <p:cNvSpPr>
            <a:spLocks noGrp="1"/>
          </p:cNvSpPr>
          <p:nvPr>
            <p:ph type="body" sz="quarter" idx="1"/>
          </p:nvPr>
        </p:nvSpPr>
        <p:spPr>
          <a:prstGeom prst="rect">
            <a:avLst/>
          </a:prstGeom>
        </p:spPr>
        <p:txBody>
          <a:bodyPr/>
          <a:lstStyle/>
          <a:p>
            <a:pPr>
              <a:buClr>
                <a:srgbClr val="000000"/>
              </a:buClr>
            </a:pPr>
            <a:r>
              <a:t>So, we want to constantly have these thoughts in mind.</a:t>
            </a:r>
          </a:p>
          <a:p>
            <a:pPr>
              <a:buClr>
                <a:srgbClr val="000000"/>
              </a:buClr>
            </a:pPr>
            <a:r>
              <a:t>Tactics are intel driven.</a:t>
            </a:r>
          </a:p>
          <a:p>
            <a:pPr>
              <a:lnSpc>
                <a:spcPct val="90000"/>
              </a:lnSpc>
              <a:spcBef>
                <a:spcPts val="1600"/>
              </a:spcBef>
              <a:buClr>
                <a:srgbClr val="000000"/>
              </a:buClr>
              <a:defRPr spc="0"/>
            </a:pPr>
            <a:r>
              <a:t>So what we plan to do is based on what we know.</a:t>
            </a:r>
          </a:p>
        </p:txBody>
      </p:sp>
    </p:spTree>
    <p:extLst>
      <p:ext uri="{BB962C8B-B14F-4D97-AF65-F5344CB8AC3E}">
        <p14:creationId xmlns:p14="http://schemas.microsoft.com/office/powerpoint/2010/main" val="3611400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a:spLocks noGrp="1" noRot="1" noChangeAspect="1"/>
          </p:cNvSpPr>
          <p:nvPr>
            <p:ph type="sldImg"/>
          </p:nvPr>
        </p:nvSpPr>
        <p:spPr>
          <a:xfrm>
            <a:off x="381000" y="685800"/>
            <a:ext cx="6096000" cy="3429000"/>
          </a:xfrm>
          <a:prstGeom prst="rect">
            <a:avLst/>
          </a:prstGeom>
        </p:spPr>
        <p:txBody>
          <a:bodyPr/>
          <a:lstStyle/>
          <a:p>
            <a:endParaRPr/>
          </a:p>
        </p:txBody>
      </p:sp>
      <p:sp>
        <p:nvSpPr>
          <p:cNvPr id="336" name="Shape 336"/>
          <p:cNvSpPr>
            <a:spLocks noGrp="1"/>
          </p:cNvSpPr>
          <p:nvPr>
            <p:ph type="body" sz="quarter" idx="1"/>
          </p:nvPr>
        </p:nvSpPr>
        <p:spPr>
          <a:prstGeom prst="rect">
            <a:avLst/>
          </a:prstGeom>
        </p:spPr>
        <p:txBody>
          <a:bodyPr/>
          <a:lstStyle/>
          <a:p>
            <a:pPr>
              <a:lnSpc>
                <a:spcPct val="90000"/>
              </a:lnSpc>
              <a:spcBef>
                <a:spcPts val="1600"/>
              </a:spcBef>
              <a:buClr>
                <a:srgbClr val="000000"/>
              </a:buClr>
              <a:defRPr spc="0"/>
            </a:pPr>
            <a:r>
              <a:t>But ultimately, the environment dictates our tactics. </a:t>
            </a:r>
          </a:p>
          <a:p>
            <a:pPr>
              <a:lnSpc>
                <a:spcPct val="90000"/>
              </a:lnSpc>
              <a:spcBef>
                <a:spcPts val="1600"/>
              </a:spcBef>
              <a:buClr>
                <a:srgbClr val="000000"/>
              </a:buClr>
              <a:defRPr spc="0"/>
            </a:pPr>
            <a:r>
              <a:t>So what we do is based on where we are and what is happening around us.</a:t>
            </a:r>
          </a:p>
        </p:txBody>
      </p:sp>
    </p:spTree>
    <p:extLst>
      <p:ext uri="{BB962C8B-B14F-4D97-AF65-F5344CB8AC3E}">
        <p14:creationId xmlns:p14="http://schemas.microsoft.com/office/powerpoint/2010/main" val="25526569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hape 343"/>
          <p:cNvSpPr>
            <a:spLocks noGrp="1" noRot="1" noChangeAspect="1"/>
          </p:cNvSpPr>
          <p:nvPr>
            <p:ph type="sldImg"/>
          </p:nvPr>
        </p:nvSpPr>
        <p:spPr>
          <a:xfrm>
            <a:off x="381000" y="685800"/>
            <a:ext cx="6096000" cy="3429000"/>
          </a:xfrm>
          <a:prstGeom prst="rect">
            <a:avLst/>
          </a:prstGeom>
        </p:spPr>
        <p:txBody>
          <a:bodyPr/>
          <a:lstStyle/>
          <a:p>
            <a:endParaRPr/>
          </a:p>
        </p:txBody>
      </p:sp>
      <p:sp>
        <p:nvSpPr>
          <p:cNvPr id="344" name="Shape 344"/>
          <p:cNvSpPr>
            <a:spLocks noGrp="1"/>
          </p:cNvSpPr>
          <p:nvPr>
            <p:ph type="body" sz="quarter" idx="1"/>
          </p:nvPr>
        </p:nvSpPr>
        <p:spPr>
          <a:prstGeom prst="rect">
            <a:avLst/>
          </a:prstGeom>
        </p:spPr>
        <p:txBody>
          <a:bodyPr/>
          <a:lstStyle>
            <a:lvl1pPr>
              <a:lnSpc>
                <a:spcPct val="90000"/>
              </a:lnSpc>
              <a:spcBef>
                <a:spcPts val="1600"/>
              </a:spcBef>
              <a:buClr>
                <a:srgbClr val="000000"/>
              </a:buClr>
              <a:defRPr spc="0"/>
            </a:lvl1pPr>
          </a:lstStyle>
          <a:p>
            <a:r>
              <a:t>Let’s go through today’s training objectives and desired outcomes.</a:t>
            </a:r>
          </a:p>
        </p:txBody>
      </p:sp>
    </p:spTree>
    <p:extLst>
      <p:ext uri="{BB962C8B-B14F-4D97-AF65-F5344CB8AC3E}">
        <p14:creationId xmlns:p14="http://schemas.microsoft.com/office/powerpoint/2010/main" val="1444338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noRot="1" noChangeAspect="1"/>
          </p:cNvSpPr>
          <p:nvPr>
            <p:ph type="sldImg"/>
          </p:nvPr>
        </p:nvSpPr>
        <p:spPr>
          <a:xfrm>
            <a:off x="381000" y="685800"/>
            <a:ext cx="6096000" cy="3429000"/>
          </a:xfrm>
          <a:prstGeom prst="rect">
            <a:avLst/>
          </a:prstGeom>
        </p:spPr>
        <p:txBody>
          <a:bodyPr/>
          <a:lstStyle/>
          <a:p>
            <a:endParaRPr/>
          </a:p>
        </p:txBody>
      </p:sp>
      <p:sp>
        <p:nvSpPr>
          <p:cNvPr id="354" name="Shape 354"/>
          <p:cNvSpPr>
            <a:spLocks noGrp="1"/>
          </p:cNvSpPr>
          <p:nvPr>
            <p:ph type="body" sz="quarter" idx="1"/>
          </p:nvPr>
        </p:nvSpPr>
        <p:spPr>
          <a:prstGeom prst="rect">
            <a:avLst/>
          </a:prstGeom>
        </p:spPr>
        <p:txBody>
          <a:bodyPr/>
          <a:lstStyle/>
          <a:p>
            <a:pPr>
              <a:lnSpc>
                <a:spcPct val="90000"/>
              </a:lnSpc>
              <a:spcBef>
                <a:spcPts val="1600"/>
              </a:spcBef>
              <a:buClr>
                <a:srgbClr val="000000"/>
              </a:buClr>
              <a:defRPr spc="0"/>
            </a:pPr>
            <a:r>
              <a:t>First a quick definition. TLA.  Anybody?</a:t>
            </a:r>
          </a:p>
          <a:p>
            <a:pPr>
              <a:lnSpc>
                <a:spcPct val="90000"/>
              </a:lnSpc>
              <a:spcBef>
                <a:spcPts val="1600"/>
              </a:spcBef>
              <a:buClr>
                <a:srgbClr val="000000"/>
              </a:buClr>
              <a:defRPr spc="0"/>
            </a:pPr>
            <a:r>
              <a:t>&lt;CLICK&gt; </a:t>
            </a:r>
          </a:p>
          <a:p>
            <a:pPr>
              <a:lnSpc>
                <a:spcPct val="90000"/>
              </a:lnSpc>
              <a:spcBef>
                <a:spcPts val="1600"/>
              </a:spcBef>
              <a:buClr>
                <a:srgbClr val="000000"/>
              </a:buClr>
              <a:defRPr spc="0"/>
            </a:pPr>
            <a:r>
              <a:t>Three letter acronym. We’re going to have a few of those today.</a:t>
            </a:r>
          </a:p>
        </p:txBody>
      </p:sp>
    </p:spTree>
    <p:extLst>
      <p:ext uri="{BB962C8B-B14F-4D97-AF65-F5344CB8AC3E}">
        <p14:creationId xmlns:p14="http://schemas.microsoft.com/office/powerpoint/2010/main" val="867925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Shape 361"/>
          <p:cNvSpPr>
            <a:spLocks noGrp="1" noRot="1" noChangeAspect="1"/>
          </p:cNvSpPr>
          <p:nvPr>
            <p:ph type="sldImg"/>
          </p:nvPr>
        </p:nvSpPr>
        <p:spPr>
          <a:xfrm>
            <a:off x="381000" y="685800"/>
            <a:ext cx="6096000" cy="3429000"/>
          </a:xfrm>
          <a:prstGeom prst="rect">
            <a:avLst/>
          </a:prstGeom>
        </p:spPr>
        <p:txBody>
          <a:bodyPr/>
          <a:lstStyle/>
          <a:p>
            <a:endParaRPr/>
          </a:p>
        </p:txBody>
      </p:sp>
      <p:sp>
        <p:nvSpPr>
          <p:cNvPr id="362" name="Shape 362"/>
          <p:cNvSpPr>
            <a:spLocks noGrp="1"/>
          </p:cNvSpPr>
          <p:nvPr>
            <p:ph type="body" sz="quarter" idx="1"/>
          </p:nvPr>
        </p:nvSpPr>
        <p:spPr>
          <a:prstGeom prst="rect">
            <a:avLst/>
          </a:prstGeom>
        </p:spPr>
        <p:txBody>
          <a:bodyPr/>
          <a:lstStyle>
            <a:lvl1pPr>
              <a:lnSpc>
                <a:spcPct val="90000"/>
              </a:lnSpc>
              <a:spcBef>
                <a:spcPts val="1600"/>
              </a:spcBef>
              <a:buClr>
                <a:srgbClr val="000000"/>
              </a:buClr>
              <a:defRPr spc="0"/>
            </a:lvl1pPr>
          </a:lstStyle>
          <a:p>
            <a:r>
              <a:rPr dirty="0"/>
              <a:t>We’ll start with the SRP</a:t>
            </a:r>
          </a:p>
        </p:txBody>
      </p:sp>
    </p:spTree>
    <p:extLst>
      <p:ext uri="{BB962C8B-B14F-4D97-AF65-F5344CB8AC3E}">
        <p14:creationId xmlns:p14="http://schemas.microsoft.com/office/powerpoint/2010/main" val="3368885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Shape 370"/>
          <p:cNvSpPr>
            <a:spLocks noGrp="1" noRot="1" noChangeAspect="1"/>
          </p:cNvSpPr>
          <p:nvPr>
            <p:ph type="sldImg"/>
          </p:nvPr>
        </p:nvSpPr>
        <p:spPr>
          <a:xfrm>
            <a:off x="381000" y="685800"/>
            <a:ext cx="6096000" cy="3429000"/>
          </a:xfrm>
          <a:prstGeom prst="rect">
            <a:avLst/>
          </a:prstGeom>
        </p:spPr>
        <p:txBody>
          <a:bodyPr/>
          <a:lstStyle/>
          <a:p>
            <a:endParaRPr/>
          </a:p>
        </p:txBody>
      </p:sp>
      <p:sp>
        <p:nvSpPr>
          <p:cNvPr id="371" name="Shape 371"/>
          <p:cNvSpPr>
            <a:spLocks noGrp="1"/>
          </p:cNvSpPr>
          <p:nvPr>
            <p:ph type="body" sz="quarter" idx="1"/>
          </p:nvPr>
        </p:nvSpPr>
        <p:spPr>
          <a:prstGeom prst="rect">
            <a:avLst/>
          </a:prstGeom>
        </p:spPr>
        <p:txBody>
          <a:bodyPr/>
          <a:lstStyle>
            <a:lvl1pPr>
              <a:lnSpc>
                <a:spcPct val="90000"/>
              </a:lnSpc>
              <a:spcBef>
                <a:spcPts val="1600"/>
              </a:spcBef>
              <a:buClr>
                <a:srgbClr val="000000"/>
              </a:buClr>
              <a:defRPr spc="0"/>
            </a:lvl1pPr>
          </a:lstStyle>
          <a:p>
            <a:r>
              <a:t>The Standard Response Protocol</a:t>
            </a:r>
          </a:p>
        </p:txBody>
      </p:sp>
    </p:spTree>
    <p:extLst>
      <p:ext uri="{BB962C8B-B14F-4D97-AF65-F5344CB8AC3E}">
        <p14:creationId xmlns:p14="http://schemas.microsoft.com/office/powerpoint/2010/main" val="2975461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378"/>
          <p:cNvSpPr>
            <a:spLocks noGrp="1" noRot="1" noChangeAspect="1"/>
          </p:cNvSpPr>
          <p:nvPr>
            <p:ph type="sldImg"/>
          </p:nvPr>
        </p:nvSpPr>
        <p:spPr>
          <a:xfrm>
            <a:off x="381000" y="685800"/>
            <a:ext cx="6096000" cy="3429000"/>
          </a:xfrm>
          <a:prstGeom prst="rect">
            <a:avLst/>
          </a:prstGeom>
        </p:spPr>
        <p:txBody>
          <a:bodyPr/>
          <a:lstStyle/>
          <a:p>
            <a:endParaRPr/>
          </a:p>
        </p:txBody>
      </p:sp>
      <p:sp>
        <p:nvSpPr>
          <p:cNvPr id="379" name="Shape 379"/>
          <p:cNvSpPr>
            <a:spLocks noGrp="1"/>
          </p:cNvSpPr>
          <p:nvPr>
            <p:ph type="body" sz="quarter" idx="1"/>
          </p:nvPr>
        </p:nvSpPr>
        <p:spPr>
          <a:prstGeom prst="rect">
            <a:avLst/>
          </a:prstGeom>
        </p:spPr>
        <p:txBody>
          <a:bodyPr/>
          <a:lstStyle>
            <a:lvl1pPr>
              <a:spcBef>
                <a:spcPts val="1600"/>
              </a:spcBef>
              <a:buClr>
                <a:srgbClr val="000000"/>
              </a:buClr>
              <a:defRPr spc="0"/>
            </a:lvl1pPr>
          </a:lstStyle>
          <a:p>
            <a:r>
              <a:t>Then we’ll go through the classroom training of the Standard Response Protocol. </a:t>
            </a:r>
          </a:p>
        </p:txBody>
      </p:sp>
    </p:spTree>
    <p:extLst>
      <p:ext uri="{BB962C8B-B14F-4D97-AF65-F5344CB8AC3E}">
        <p14:creationId xmlns:p14="http://schemas.microsoft.com/office/powerpoint/2010/main" val="36484408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Shape 386"/>
          <p:cNvSpPr>
            <a:spLocks noGrp="1" noRot="1" noChangeAspect="1"/>
          </p:cNvSpPr>
          <p:nvPr>
            <p:ph type="sldImg"/>
          </p:nvPr>
        </p:nvSpPr>
        <p:spPr>
          <a:xfrm>
            <a:off x="381000" y="685800"/>
            <a:ext cx="6096000" cy="3429000"/>
          </a:xfrm>
          <a:prstGeom prst="rect">
            <a:avLst/>
          </a:prstGeom>
        </p:spPr>
        <p:txBody>
          <a:bodyPr/>
          <a:lstStyle/>
          <a:p>
            <a:endParaRPr/>
          </a:p>
        </p:txBody>
      </p:sp>
      <p:sp>
        <p:nvSpPr>
          <p:cNvPr id="387" name="Shape 387"/>
          <p:cNvSpPr>
            <a:spLocks noGrp="1"/>
          </p:cNvSpPr>
          <p:nvPr>
            <p:ph type="body" sz="quarter" idx="1"/>
          </p:nvPr>
        </p:nvSpPr>
        <p:spPr>
          <a:prstGeom prst="rect">
            <a:avLst/>
          </a:prstGeom>
        </p:spPr>
        <p:txBody>
          <a:bodyPr/>
          <a:lstStyle>
            <a:lvl1pPr>
              <a:lnSpc>
                <a:spcPct val="90000"/>
              </a:lnSpc>
              <a:spcBef>
                <a:spcPts val="1600"/>
              </a:spcBef>
              <a:buClr>
                <a:srgbClr val="000000"/>
              </a:buClr>
              <a:defRPr spc="0"/>
            </a:lvl1pPr>
          </a:lstStyle>
          <a:p>
            <a:r>
              <a:t>We’re going to do a quick review on the NIMS and ICS</a:t>
            </a:r>
          </a:p>
        </p:txBody>
      </p:sp>
    </p:spTree>
    <p:extLst>
      <p:ext uri="{BB962C8B-B14F-4D97-AF65-F5344CB8AC3E}">
        <p14:creationId xmlns:p14="http://schemas.microsoft.com/office/powerpoint/2010/main" val="11462522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Shape 395"/>
          <p:cNvSpPr>
            <a:spLocks noGrp="1" noRot="1" noChangeAspect="1"/>
          </p:cNvSpPr>
          <p:nvPr>
            <p:ph type="sldImg"/>
          </p:nvPr>
        </p:nvSpPr>
        <p:spPr>
          <a:xfrm>
            <a:off x="381000" y="685800"/>
            <a:ext cx="6096000" cy="3429000"/>
          </a:xfrm>
          <a:prstGeom prst="rect">
            <a:avLst/>
          </a:prstGeom>
        </p:spPr>
        <p:txBody>
          <a:bodyPr/>
          <a:lstStyle/>
          <a:p>
            <a:endParaRPr/>
          </a:p>
        </p:txBody>
      </p:sp>
      <p:sp>
        <p:nvSpPr>
          <p:cNvPr id="396" name="Shape 396"/>
          <p:cNvSpPr>
            <a:spLocks noGrp="1"/>
          </p:cNvSpPr>
          <p:nvPr>
            <p:ph type="body" sz="quarter" idx="1"/>
          </p:nvPr>
        </p:nvSpPr>
        <p:spPr>
          <a:prstGeom prst="rect">
            <a:avLst/>
          </a:prstGeom>
        </p:spPr>
        <p:txBody>
          <a:bodyPr/>
          <a:lstStyle>
            <a:lvl1pPr>
              <a:lnSpc>
                <a:spcPct val="90000"/>
              </a:lnSpc>
              <a:spcBef>
                <a:spcPts val="1600"/>
              </a:spcBef>
              <a:buClr>
                <a:srgbClr val="000000"/>
              </a:buClr>
              <a:defRPr spc="0"/>
            </a:lvl1pPr>
          </a:lstStyle>
          <a:p>
            <a:r>
              <a:t>NIMS - The National Incident Management System. (That’s a FLA... Four letter acronym.)</a:t>
            </a:r>
          </a:p>
        </p:txBody>
      </p:sp>
    </p:spTree>
    <p:extLst>
      <p:ext uri="{BB962C8B-B14F-4D97-AF65-F5344CB8AC3E}">
        <p14:creationId xmlns:p14="http://schemas.microsoft.com/office/powerpoint/2010/main" val="8672672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Shape 404"/>
          <p:cNvSpPr>
            <a:spLocks noGrp="1" noRot="1" noChangeAspect="1"/>
          </p:cNvSpPr>
          <p:nvPr>
            <p:ph type="sldImg"/>
          </p:nvPr>
        </p:nvSpPr>
        <p:spPr>
          <a:xfrm>
            <a:off x="381000" y="685800"/>
            <a:ext cx="6096000" cy="3429000"/>
          </a:xfrm>
          <a:prstGeom prst="rect">
            <a:avLst/>
          </a:prstGeom>
        </p:spPr>
        <p:txBody>
          <a:bodyPr/>
          <a:lstStyle/>
          <a:p>
            <a:endParaRPr/>
          </a:p>
        </p:txBody>
      </p:sp>
      <p:sp>
        <p:nvSpPr>
          <p:cNvPr id="405" name="Shape 405"/>
          <p:cNvSpPr>
            <a:spLocks noGrp="1"/>
          </p:cNvSpPr>
          <p:nvPr>
            <p:ph type="body" sz="quarter" idx="1"/>
          </p:nvPr>
        </p:nvSpPr>
        <p:spPr>
          <a:prstGeom prst="rect">
            <a:avLst/>
          </a:prstGeom>
        </p:spPr>
        <p:txBody>
          <a:bodyPr/>
          <a:lstStyle>
            <a:lvl1pPr>
              <a:lnSpc>
                <a:spcPct val="90000"/>
              </a:lnSpc>
              <a:spcBef>
                <a:spcPts val="1600"/>
              </a:spcBef>
              <a:buClr>
                <a:srgbClr val="000000"/>
              </a:buClr>
              <a:defRPr spc="0"/>
            </a:lvl1pPr>
          </a:lstStyle>
          <a:p>
            <a:r>
              <a:t>ICS - The Incident Command System.</a:t>
            </a:r>
          </a:p>
        </p:txBody>
      </p:sp>
    </p:spTree>
    <p:extLst>
      <p:ext uri="{BB962C8B-B14F-4D97-AF65-F5344CB8AC3E}">
        <p14:creationId xmlns:p14="http://schemas.microsoft.com/office/powerpoint/2010/main" val="3321223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noRot="1" noChangeAspect="1"/>
          </p:cNvSpPr>
          <p:nvPr>
            <p:ph type="sldImg"/>
          </p:nvPr>
        </p:nvSpPr>
        <p:spPr>
          <a:xfrm>
            <a:off x="381000" y="685800"/>
            <a:ext cx="6096000" cy="3429000"/>
          </a:xfrm>
          <a:prstGeom prst="rect">
            <a:avLst/>
          </a:prstGeom>
        </p:spPr>
        <p:txBody>
          <a:bodyPr/>
          <a:lstStyle/>
          <a:p>
            <a:endParaRPr/>
          </a:p>
        </p:txBody>
      </p:sp>
      <p:sp>
        <p:nvSpPr>
          <p:cNvPr id="141" name="Shape 141"/>
          <p:cNvSpPr>
            <a:spLocks noGrp="1"/>
          </p:cNvSpPr>
          <p:nvPr>
            <p:ph type="body" sz="quarter" idx="1"/>
          </p:nvPr>
        </p:nvSpPr>
        <p:spPr>
          <a:prstGeom prst="rect">
            <a:avLst/>
          </a:prstGeom>
        </p:spPr>
        <p:txBody>
          <a:bodyPr/>
          <a:lstStyle/>
          <a:p>
            <a:r>
              <a:t>This is a second RGB verification. If any of the colors are black, then replace the lamp or projector. </a:t>
            </a:r>
          </a:p>
        </p:txBody>
      </p:sp>
    </p:spTree>
    <p:extLst>
      <p:ext uri="{BB962C8B-B14F-4D97-AF65-F5344CB8AC3E}">
        <p14:creationId xmlns:p14="http://schemas.microsoft.com/office/powerpoint/2010/main" val="10275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Shape 412"/>
          <p:cNvSpPr>
            <a:spLocks noGrp="1" noRot="1" noChangeAspect="1"/>
          </p:cNvSpPr>
          <p:nvPr>
            <p:ph type="sldImg"/>
          </p:nvPr>
        </p:nvSpPr>
        <p:spPr>
          <a:xfrm>
            <a:off x="381000" y="685800"/>
            <a:ext cx="6096000" cy="3429000"/>
          </a:xfrm>
          <a:prstGeom prst="rect">
            <a:avLst/>
          </a:prstGeom>
        </p:spPr>
        <p:txBody>
          <a:bodyPr/>
          <a:lstStyle/>
          <a:p>
            <a:endParaRPr/>
          </a:p>
        </p:txBody>
      </p:sp>
      <p:sp>
        <p:nvSpPr>
          <p:cNvPr id="413" name="Shape 413"/>
          <p:cNvSpPr>
            <a:spLocks noGrp="1"/>
          </p:cNvSpPr>
          <p:nvPr>
            <p:ph type="body" sz="quarter" idx="1"/>
          </p:nvPr>
        </p:nvSpPr>
        <p:spPr>
          <a:prstGeom prst="rect">
            <a:avLst/>
          </a:prstGeom>
        </p:spPr>
        <p:txBody>
          <a:bodyPr/>
          <a:lstStyle>
            <a:lvl1pPr>
              <a:lnSpc>
                <a:spcPct val="90000"/>
              </a:lnSpc>
              <a:spcBef>
                <a:spcPts val="1600"/>
              </a:spcBef>
              <a:buClr>
                <a:srgbClr val="000000"/>
              </a:buClr>
              <a:defRPr spc="0"/>
            </a:lvl1pPr>
          </a:lstStyle>
          <a:p>
            <a:r>
              <a:t>Then we’ll talk about the SRM </a:t>
            </a:r>
          </a:p>
        </p:txBody>
      </p:sp>
    </p:spTree>
    <p:extLst>
      <p:ext uri="{BB962C8B-B14F-4D97-AF65-F5344CB8AC3E}">
        <p14:creationId xmlns:p14="http://schemas.microsoft.com/office/powerpoint/2010/main" val="3613289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Shape 421"/>
          <p:cNvSpPr>
            <a:spLocks noGrp="1" noRot="1" noChangeAspect="1"/>
          </p:cNvSpPr>
          <p:nvPr>
            <p:ph type="sldImg"/>
          </p:nvPr>
        </p:nvSpPr>
        <p:spPr>
          <a:xfrm>
            <a:off x="381000" y="685800"/>
            <a:ext cx="6096000" cy="3429000"/>
          </a:xfrm>
          <a:prstGeom prst="rect">
            <a:avLst/>
          </a:prstGeom>
        </p:spPr>
        <p:txBody>
          <a:bodyPr/>
          <a:lstStyle/>
          <a:p>
            <a:endParaRPr/>
          </a:p>
        </p:txBody>
      </p:sp>
      <p:sp>
        <p:nvSpPr>
          <p:cNvPr id="422" name="Shape 422"/>
          <p:cNvSpPr>
            <a:spLocks noGrp="1"/>
          </p:cNvSpPr>
          <p:nvPr>
            <p:ph type="body" sz="quarter" idx="1"/>
          </p:nvPr>
        </p:nvSpPr>
        <p:spPr>
          <a:prstGeom prst="rect">
            <a:avLst/>
          </a:prstGeom>
        </p:spPr>
        <p:txBody>
          <a:bodyPr/>
          <a:lstStyle>
            <a:lvl1pPr>
              <a:lnSpc>
                <a:spcPct val="90000"/>
              </a:lnSpc>
              <a:spcBef>
                <a:spcPts val="1600"/>
              </a:spcBef>
              <a:buClr>
                <a:srgbClr val="000000"/>
              </a:buClr>
              <a:defRPr spc="0"/>
            </a:lvl1pPr>
          </a:lstStyle>
          <a:p>
            <a:r>
              <a:t>Then we’ll talk about the Standard Reunification Method.</a:t>
            </a:r>
          </a:p>
        </p:txBody>
      </p:sp>
    </p:spTree>
    <p:extLst>
      <p:ext uri="{BB962C8B-B14F-4D97-AF65-F5344CB8AC3E}">
        <p14:creationId xmlns:p14="http://schemas.microsoft.com/office/powerpoint/2010/main" val="4085520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Shape 429"/>
          <p:cNvSpPr>
            <a:spLocks noGrp="1" noRot="1" noChangeAspect="1"/>
          </p:cNvSpPr>
          <p:nvPr>
            <p:ph type="sldImg"/>
          </p:nvPr>
        </p:nvSpPr>
        <p:spPr>
          <a:xfrm>
            <a:off x="381000" y="685800"/>
            <a:ext cx="6096000" cy="3429000"/>
          </a:xfrm>
          <a:prstGeom prst="rect">
            <a:avLst/>
          </a:prstGeom>
        </p:spPr>
        <p:txBody>
          <a:bodyPr/>
          <a:lstStyle/>
          <a:p>
            <a:endParaRPr/>
          </a:p>
        </p:txBody>
      </p:sp>
      <p:sp>
        <p:nvSpPr>
          <p:cNvPr id="430" name="Shape 430"/>
          <p:cNvSpPr>
            <a:spLocks noGrp="1"/>
          </p:cNvSpPr>
          <p:nvPr>
            <p:ph type="body" sz="quarter" idx="1"/>
          </p:nvPr>
        </p:nvSpPr>
        <p:spPr>
          <a:prstGeom prst="rect">
            <a:avLst/>
          </a:prstGeom>
        </p:spPr>
        <p:txBody>
          <a:bodyPr/>
          <a:lstStyle>
            <a:lvl1pPr>
              <a:lnSpc>
                <a:spcPct val="90000"/>
              </a:lnSpc>
              <a:spcBef>
                <a:spcPts val="1600"/>
              </a:spcBef>
              <a:buClr>
                <a:srgbClr val="000000"/>
              </a:buClr>
              <a:defRPr spc="0"/>
            </a:lvl1pPr>
          </a:lstStyle>
          <a:p>
            <a:r>
              <a:t>Understand the roles necessary to perform a reunification.</a:t>
            </a:r>
          </a:p>
        </p:txBody>
      </p:sp>
    </p:spTree>
    <p:extLst>
      <p:ext uri="{BB962C8B-B14F-4D97-AF65-F5344CB8AC3E}">
        <p14:creationId xmlns:p14="http://schemas.microsoft.com/office/powerpoint/2010/main" val="16476042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noRot="1" noChangeAspect="1"/>
          </p:cNvSpPr>
          <p:nvPr>
            <p:ph type="sldImg"/>
          </p:nvPr>
        </p:nvSpPr>
        <p:spPr>
          <a:xfrm>
            <a:off x="381000" y="685800"/>
            <a:ext cx="6096000" cy="3429000"/>
          </a:xfrm>
          <a:prstGeom prst="rect">
            <a:avLst/>
          </a:prstGeom>
        </p:spPr>
        <p:txBody>
          <a:bodyPr/>
          <a:lstStyle/>
          <a:p>
            <a:endParaRPr/>
          </a:p>
        </p:txBody>
      </p:sp>
      <p:sp>
        <p:nvSpPr>
          <p:cNvPr id="438" name="Shape 438"/>
          <p:cNvSpPr>
            <a:spLocks noGrp="1"/>
          </p:cNvSpPr>
          <p:nvPr>
            <p:ph type="body" sz="quarter" idx="1"/>
          </p:nvPr>
        </p:nvSpPr>
        <p:spPr>
          <a:prstGeom prst="rect">
            <a:avLst/>
          </a:prstGeom>
        </p:spPr>
        <p:txBody>
          <a:bodyPr/>
          <a:lstStyle>
            <a:lvl1pPr>
              <a:lnSpc>
                <a:spcPct val="90000"/>
              </a:lnSpc>
              <a:spcBef>
                <a:spcPts val="1600"/>
              </a:spcBef>
              <a:buClr>
                <a:srgbClr val="000000"/>
              </a:buClr>
              <a:defRPr spc="0"/>
            </a:lvl1pPr>
          </a:lstStyle>
          <a:p>
            <a:r>
              <a:t>We’re going to go through some case studies.</a:t>
            </a:r>
          </a:p>
        </p:txBody>
      </p:sp>
    </p:spTree>
    <p:extLst>
      <p:ext uri="{BB962C8B-B14F-4D97-AF65-F5344CB8AC3E}">
        <p14:creationId xmlns:p14="http://schemas.microsoft.com/office/powerpoint/2010/main" val="35227856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Shape 445"/>
          <p:cNvSpPr>
            <a:spLocks noGrp="1" noRot="1" noChangeAspect="1"/>
          </p:cNvSpPr>
          <p:nvPr>
            <p:ph type="sldImg"/>
          </p:nvPr>
        </p:nvSpPr>
        <p:spPr>
          <a:xfrm>
            <a:off x="381000" y="685800"/>
            <a:ext cx="6096000" cy="3429000"/>
          </a:xfrm>
          <a:prstGeom prst="rect">
            <a:avLst/>
          </a:prstGeom>
        </p:spPr>
        <p:txBody>
          <a:bodyPr/>
          <a:lstStyle/>
          <a:p>
            <a:endParaRPr/>
          </a:p>
        </p:txBody>
      </p:sp>
      <p:sp>
        <p:nvSpPr>
          <p:cNvPr id="446" name="Shape 446"/>
          <p:cNvSpPr>
            <a:spLocks noGrp="1"/>
          </p:cNvSpPr>
          <p:nvPr>
            <p:ph type="body" sz="quarter" idx="1"/>
          </p:nvPr>
        </p:nvSpPr>
        <p:spPr>
          <a:prstGeom prst="rect">
            <a:avLst/>
          </a:prstGeom>
        </p:spPr>
        <p:txBody>
          <a:bodyPr/>
          <a:lstStyle>
            <a:lvl1pPr>
              <a:lnSpc>
                <a:spcPct val="90000"/>
              </a:lnSpc>
              <a:spcBef>
                <a:spcPts val="1600"/>
              </a:spcBef>
              <a:buClr>
                <a:srgbClr val="000000"/>
              </a:buClr>
              <a:defRPr spc="0"/>
            </a:lvl1pPr>
          </a:lstStyle>
          <a:p>
            <a:r>
              <a:t>We’ll wrap with a review and evaluations.</a:t>
            </a:r>
          </a:p>
        </p:txBody>
      </p:sp>
    </p:spTree>
    <p:extLst>
      <p:ext uri="{BB962C8B-B14F-4D97-AF65-F5344CB8AC3E}">
        <p14:creationId xmlns:p14="http://schemas.microsoft.com/office/powerpoint/2010/main" val="18946449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hape 453"/>
          <p:cNvSpPr>
            <a:spLocks noGrp="1" noRot="1" noChangeAspect="1"/>
          </p:cNvSpPr>
          <p:nvPr>
            <p:ph type="sldImg"/>
          </p:nvPr>
        </p:nvSpPr>
        <p:spPr>
          <a:xfrm>
            <a:off x="381000" y="685800"/>
            <a:ext cx="6096000" cy="3429000"/>
          </a:xfrm>
          <a:prstGeom prst="rect">
            <a:avLst/>
          </a:prstGeom>
        </p:spPr>
        <p:txBody>
          <a:bodyPr/>
          <a:lstStyle/>
          <a:p>
            <a:endParaRPr/>
          </a:p>
        </p:txBody>
      </p:sp>
      <p:sp>
        <p:nvSpPr>
          <p:cNvPr id="454" name="Shape 454"/>
          <p:cNvSpPr>
            <a:spLocks noGrp="1"/>
          </p:cNvSpPr>
          <p:nvPr>
            <p:ph type="body" sz="quarter" idx="1"/>
          </p:nvPr>
        </p:nvSpPr>
        <p:spPr>
          <a:prstGeom prst="rect">
            <a:avLst/>
          </a:prstGeom>
        </p:spPr>
        <p:txBody>
          <a:bodyPr/>
          <a:lstStyle>
            <a:lvl1pPr>
              <a:lnSpc>
                <a:spcPct val="90000"/>
              </a:lnSpc>
              <a:spcBef>
                <a:spcPts val="1600"/>
              </a:spcBef>
              <a:buClr>
                <a:srgbClr val="000000"/>
              </a:buClr>
              <a:defRPr spc="0"/>
            </a:lvl1pPr>
          </a:lstStyle>
          <a:p>
            <a:r>
              <a:t>If we’ve done our jobs today it should be enough to jumpstart your planning.</a:t>
            </a:r>
          </a:p>
        </p:txBody>
      </p:sp>
    </p:spTree>
    <p:extLst>
      <p:ext uri="{BB962C8B-B14F-4D97-AF65-F5344CB8AC3E}">
        <p14:creationId xmlns:p14="http://schemas.microsoft.com/office/powerpoint/2010/main" val="630596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xfrm>
            <a:off x="381000" y="685800"/>
            <a:ext cx="6096000" cy="3429000"/>
          </a:xfrm>
          <a:prstGeom prst="rect">
            <a:avLst/>
          </a:prstGeom>
        </p:spPr>
        <p:txBody>
          <a:bodyPr/>
          <a:lstStyle/>
          <a:p>
            <a:endParaRPr/>
          </a:p>
        </p:txBody>
      </p:sp>
      <p:sp>
        <p:nvSpPr>
          <p:cNvPr id="148" name="Shape 148"/>
          <p:cNvSpPr>
            <a:spLocks noGrp="1"/>
          </p:cNvSpPr>
          <p:nvPr>
            <p:ph type="body" sz="quarter" idx="1"/>
          </p:nvPr>
        </p:nvSpPr>
        <p:spPr>
          <a:prstGeom prst="rect">
            <a:avLst/>
          </a:prstGeom>
        </p:spPr>
        <p:txBody>
          <a:bodyPr/>
          <a:lstStyle/>
          <a:p>
            <a:r>
              <a:rPr dirty="0"/>
              <a:t>Photo test. The purpose is to get another look at the color representation, sharpness and focus. </a:t>
            </a:r>
          </a:p>
        </p:txBody>
      </p:sp>
    </p:spTree>
    <p:extLst>
      <p:ext uri="{BB962C8B-B14F-4D97-AF65-F5344CB8AC3E}">
        <p14:creationId xmlns:p14="http://schemas.microsoft.com/office/powerpoint/2010/main" val="2104474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xfrm>
            <a:off x="381000" y="685800"/>
            <a:ext cx="6096000" cy="3429000"/>
          </a:xfrm>
          <a:prstGeom prst="rect">
            <a:avLst/>
          </a:prstGeom>
        </p:spPr>
        <p:txBody>
          <a:bodyPr/>
          <a:lstStyle/>
          <a:p>
            <a:endParaRPr/>
          </a:p>
        </p:txBody>
      </p:sp>
      <p:sp>
        <p:nvSpPr>
          <p:cNvPr id="175" name="Shape 175"/>
          <p:cNvSpPr>
            <a:spLocks noGrp="1"/>
          </p:cNvSpPr>
          <p:nvPr>
            <p:ph type="body" sz="quarter" idx="1"/>
          </p:nvPr>
        </p:nvSpPr>
        <p:spPr>
          <a:prstGeom prst="rect">
            <a:avLst/>
          </a:prstGeom>
        </p:spPr>
        <p:txBody>
          <a:bodyPr/>
          <a:lstStyle>
            <a:lvl1pPr>
              <a:buClr>
                <a:srgbClr val="000000"/>
              </a:buClr>
            </a:lvl1pPr>
          </a:lstStyle>
          <a:p>
            <a:r>
              <a:t>One more opportunity, this time in white on black, to verify pro- portions and color. It’s also a good time to adjust the keystone on the projector. </a:t>
            </a:r>
          </a:p>
        </p:txBody>
      </p:sp>
    </p:spTree>
    <p:extLst>
      <p:ext uri="{BB962C8B-B14F-4D97-AF65-F5344CB8AC3E}">
        <p14:creationId xmlns:p14="http://schemas.microsoft.com/office/powerpoint/2010/main" val="600170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noRot="1" noChangeAspect="1"/>
          </p:cNvSpPr>
          <p:nvPr>
            <p:ph type="sldImg"/>
          </p:nvPr>
        </p:nvSpPr>
        <p:spPr>
          <a:xfrm>
            <a:off x="381000" y="685800"/>
            <a:ext cx="6096000" cy="3429000"/>
          </a:xfrm>
          <a:prstGeom prst="rect">
            <a:avLst/>
          </a:prstGeom>
        </p:spPr>
        <p:txBody>
          <a:bodyPr/>
          <a:lstStyle/>
          <a:p>
            <a:endParaRPr/>
          </a:p>
        </p:txBody>
      </p:sp>
      <p:sp>
        <p:nvSpPr>
          <p:cNvPr id="193" name="Shape 193"/>
          <p:cNvSpPr>
            <a:spLocks noGrp="1"/>
          </p:cNvSpPr>
          <p:nvPr>
            <p:ph type="body" sz="quarter" idx="1"/>
          </p:nvPr>
        </p:nvSpPr>
        <p:spPr>
          <a:prstGeom prst="rect">
            <a:avLst/>
          </a:prstGeom>
        </p:spPr>
        <p:txBody>
          <a:bodyPr/>
          <a:lstStyle/>
          <a:p>
            <a:r>
              <a:t>The reasoning behind having several photo slides is to give you ample opportunity to spot problems. If you have adequate time, step around the room and</a:t>
            </a:r>
            <a:br/>
            <a:r>
              <a:t>see if there are any issues. This also gives you an opportunity to test the range of the remote control or slide advance clicker. </a:t>
            </a:r>
          </a:p>
        </p:txBody>
      </p:sp>
    </p:spTree>
    <p:extLst>
      <p:ext uri="{BB962C8B-B14F-4D97-AF65-F5344CB8AC3E}">
        <p14:creationId xmlns:p14="http://schemas.microsoft.com/office/powerpoint/2010/main" val="446916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a:spLocks noGrp="1" noRot="1" noChangeAspect="1"/>
          </p:cNvSpPr>
          <p:nvPr>
            <p:ph type="sldImg"/>
          </p:nvPr>
        </p:nvSpPr>
        <p:spPr>
          <a:xfrm>
            <a:off x="381000" y="685800"/>
            <a:ext cx="6096000" cy="3429000"/>
          </a:xfrm>
          <a:prstGeom prst="rect">
            <a:avLst/>
          </a:prstGeom>
        </p:spPr>
        <p:txBody>
          <a:bodyPr/>
          <a:lstStyle/>
          <a:p>
            <a:endParaRPr/>
          </a:p>
        </p:txBody>
      </p:sp>
      <p:sp>
        <p:nvSpPr>
          <p:cNvPr id="200" name="Shape 200"/>
          <p:cNvSpPr>
            <a:spLocks noGrp="1"/>
          </p:cNvSpPr>
          <p:nvPr>
            <p:ph type="body" sz="quarter" idx="1"/>
          </p:nvPr>
        </p:nvSpPr>
        <p:spPr>
          <a:prstGeom prst="rect">
            <a:avLst/>
          </a:prstGeom>
        </p:spPr>
        <p:txBody>
          <a:bodyPr/>
          <a:lstStyle/>
          <a:p>
            <a:r>
              <a:t>The reasoning behind having several photo slides is to give you ample opportunity to spot problems. If you have adequate time, step around the room and</a:t>
            </a:r>
            <a:br/>
            <a:r>
              <a:t>see if there are any issues. This also gives you an opportunity to test the range of the remote control or slide advance clicker. </a:t>
            </a:r>
          </a:p>
        </p:txBody>
      </p:sp>
    </p:spTree>
    <p:extLst>
      <p:ext uri="{BB962C8B-B14F-4D97-AF65-F5344CB8AC3E}">
        <p14:creationId xmlns:p14="http://schemas.microsoft.com/office/powerpoint/2010/main" val="181580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xfrm>
            <a:off x="381000" y="685800"/>
            <a:ext cx="6096000" cy="3429000"/>
          </a:xfrm>
          <a:prstGeom prst="rect">
            <a:avLst/>
          </a:prstGeom>
        </p:spPr>
        <p:txBody>
          <a:bodyPr/>
          <a:lstStyle/>
          <a:p>
            <a:endParaRPr/>
          </a:p>
        </p:txBody>
      </p:sp>
      <p:sp>
        <p:nvSpPr>
          <p:cNvPr id="210" name="Shape 210"/>
          <p:cNvSpPr>
            <a:spLocks noGrp="1"/>
          </p:cNvSpPr>
          <p:nvPr>
            <p:ph type="body" sz="quarter" idx="1"/>
          </p:nvPr>
        </p:nvSpPr>
        <p:spPr>
          <a:prstGeom prst="rect">
            <a:avLst/>
          </a:prstGeom>
        </p:spPr>
        <p:txBody>
          <a:bodyPr/>
          <a:lstStyle/>
          <a:p>
            <a:r>
              <a:t>When you have an AV or IT person assisting with the setup, it’s about here when they ask about audio. These slides allow you to test if both channels are working. </a:t>
            </a:r>
          </a:p>
        </p:txBody>
      </p:sp>
    </p:spTree>
    <p:extLst>
      <p:ext uri="{BB962C8B-B14F-4D97-AF65-F5344CB8AC3E}">
        <p14:creationId xmlns:p14="http://schemas.microsoft.com/office/powerpoint/2010/main" val="1347213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xfrm>
            <a:off x="381000" y="685800"/>
            <a:ext cx="6096000" cy="3429000"/>
          </a:xfrm>
          <a:prstGeom prst="rect">
            <a:avLst/>
          </a:prstGeom>
        </p:spPr>
        <p:txBody>
          <a:bodyPr/>
          <a:lstStyle/>
          <a:p>
            <a:endParaRPr/>
          </a:p>
        </p:txBody>
      </p:sp>
      <p:sp>
        <p:nvSpPr>
          <p:cNvPr id="220" name="Shape 220"/>
          <p:cNvSpPr>
            <a:spLocks noGrp="1"/>
          </p:cNvSpPr>
          <p:nvPr>
            <p:ph type="body" sz="quarter" idx="1"/>
          </p:nvPr>
        </p:nvSpPr>
        <p:spPr>
          <a:prstGeom prst="rect">
            <a:avLst/>
          </a:prstGeom>
        </p:spPr>
        <p:txBody>
          <a:bodyPr/>
          <a:lstStyle/>
          <a:p>
            <a:r>
              <a:t>For this presentation, don’t worry if you can only hear the left or the right. All audio in this presentation is monophonic. As long as you have one of the two channels you’ll be ok.     </a:t>
            </a:r>
          </a:p>
        </p:txBody>
      </p:sp>
    </p:spTree>
    <p:extLst>
      <p:ext uri="{BB962C8B-B14F-4D97-AF65-F5344CB8AC3E}">
        <p14:creationId xmlns:p14="http://schemas.microsoft.com/office/powerpoint/2010/main" val="7072833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
    <p:spTree>
      <p:nvGrpSpPr>
        <p:cNvPr id="1" name=""/>
        <p:cNvGrpSpPr/>
        <p:nvPr/>
      </p:nvGrpSpPr>
      <p:grpSpPr>
        <a:xfrm>
          <a:off x="0" y="0"/>
          <a:ext cx="0" cy="0"/>
          <a:chOff x="0" y="0"/>
          <a:chExt cx="0" cy="0"/>
        </a:xfrm>
      </p:grpSpPr>
      <p:sp>
        <p:nvSpPr>
          <p:cNvPr id="11" name="Shape 11"/>
          <p:cNvSpPr>
            <a:spLocks noGrp="1"/>
          </p:cNvSpPr>
          <p:nvPr>
            <p:ph type="title"/>
          </p:nvPr>
        </p:nvSpPr>
        <p:spPr>
          <a:xfrm>
            <a:off x="731520" y="731520"/>
            <a:ext cx="15494000" cy="7092355"/>
          </a:xfrm>
          <a:prstGeom prst="rect">
            <a:avLst/>
          </a:prstGeom>
        </p:spPr>
        <p:txBody>
          <a:bodyPr/>
          <a:lstStyle>
            <a:lvl1pPr>
              <a:lnSpc>
                <a:spcPct val="70000"/>
              </a:lnSpc>
              <a:defRPr sz="14400" b="1" cap="all" spc="-431">
                <a:solidFill>
                  <a:srgbClr val="FFFFFF"/>
                </a:solidFill>
                <a:latin typeface="Helvetica Neue"/>
                <a:ea typeface="Helvetica Neue"/>
                <a:cs typeface="Helvetica Neue"/>
                <a:sym typeface="Helvetica Neue"/>
              </a:defRPr>
            </a:lvl1pPr>
          </a:lstStyle>
          <a:p>
            <a:r>
              <a:t>Title Text</a:t>
            </a:r>
          </a:p>
        </p:txBody>
      </p:sp>
      <p:sp>
        <p:nvSpPr>
          <p:cNvPr id="12" name="Shape 12"/>
          <p:cNvSpPr>
            <a:spLocks noGrp="1"/>
          </p:cNvSpPr>
          <p:nvPr>
            <p:ph type="sldNum" sz="quarter" idx="2"/>
          </p:nvPr>
        </p:nvSpPr>
        <p:spPr>
          <a:xfrm>
            <a:off x="127000" y="8750300"/>
            <a:ext cx="312014" cy="312343"/>
          </a:xfrm>
          <a:prstGeom prst="rect">
            <a:avLst/>
          </a:prstGeom>
        </p:spPr>
        <p:txBody>
          <a:bodyPr/>
          <a:lstStyle/>
          <a:p>
            <a:fld id="{86CB4B4D-7CA3-9044-876B-883B54F8677D}" type="slidenum">
              <a:t>‹#›</a:t>
            </a:fld>
            <a:endParaRPr/>
          </a:p>
        </p:txBody>
      </p:sp>
      <p:pic>
        <p:nvPicPr>
          <p:cNvPr id="13" name="®FOUNDATIONi love u guys-3.pdf"/>
          <p:cNvPicPr>
            <a:picLocks noChangeAspect="1"/>
          </p:cNvPicPr>
          <p:nvPr/>
        </p:nvPicPr>
        <p:blipFill>
          <a:blip r:embed="rId2">
            <a:extLst/>
          </a:blip>
          <a:stretch>
            <a:fillRect/>
          </a:stretch>
        </p:blipFill>
        <p:spPr>
          <a:xfrm>
            <a:off x="13588674" y="8232057"/>
            <a:ext cx="2243837" cy="629768"/>
          </a:xfrm>
          <a:prstGeom prst="rect">
            <a:avLst/>
          </a:prstGeom>
          <a:ln w="3175">
            <a:miter lim="400000"/>
          </a:ln>
        </p:spPr>
      </p:pic>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29" name="Shape 29"/>
          <p:cNvSpPr>
            <a:spLocks noGrp="1"/>
          </p:cNvSpPr>
          <p:nvPr>
            <p:ph type="title"/>
          </p:nvPr>
        </p:nvSpPr>
        <p:spPr>
          <a:xfrm>
            <a:off x="731520" y="731520"/>
            <a:ext cx="15494000" cy="3352800"/>
          </a:xfrm>
          <a:prstGeom prst="rect">
            <a:avLst/>
          </a:prstGeom>
        </p:spPr>
        <p:txBody>
          <a:bodyPr lIns="0" tIns="182880" rIns="0" bIns="0"/>
          <a:lstStyle>
            <a:lvl1pPr>
              <a:lnSpc>
                <a:spcPct val="70000"/>
              </a:lnSpc>
              <a:defRPr sz="14400" b="1" cap="all" spc="-431">
                <a:solidFill>
                  <a:srgbClr val="FFFFFF"/>
                </a:solidFill>
                <a:latin typeface="Helvetica Neue"/>
                <a:ea typeface="Helvetica Neue"/>
                <a:cs typeface="Helvetica Neue"/>
                <a:sym typeface="Helvetica Neue"/>
              </a:defRPr>
            </a:lvl1pPr>
          </a:lstStyle>
          <a:p>
            <a:r>
              <a:t>Title Text</a:t>
            </a:r>
          </a:p>
        </p:txBody>
      </p:sp>
      <p:sp>
        <p:nvSpPr>
          <p:cNvPr id="30" name="Shape 30"/>
          <p:cNvSpPr>
            <a:spLocks noGrp="1"/>
          </p:cNvSpPr>
          <p:nvPr>
            <p:ph type="body" idx="1"/>
          </p:nvPr>
        </p:nvSpPr>
        <p:spPr>
          <a:xfrm>
            <a:off x="731520" y="2286000"/>
            <a:ext cx="15367000" cy="5105400"/>
          </a:xfrm>
          <a:prstGeom prst="rect">
            <a:avLst/>
          </a:prstGeom>
        </p:spPr>
        <p:txBody>
          <a:bodyPr lIns="50800" tIns="50800" rIns="50800" bIns="50800"/>
          <a:lstStyle>
            <a:lvl1pPr>
              <a:spcBef>
                <a:spcPts val="0"/>
              </a:spcBef>
              <a:defRPr spc="-128"/>
            </a:lvl1pPr>
            <a:lvl2pPr>
              <a:spcBef>
                <a:spcPts val="0"/>
              </a:spcBef>
              <a:defRPr spc="-128"/>
            </a:lvl2pPr>
            <a:lvl3pPr>
              <a:spcBef>
                <a:spcPts val="0"/>
              </a:spcBef>
              <a:defRPr spc="-128"/>
            </a:lvl3pPr>
            <a:lvl4pPr>
              <a:spcBef>
                <a:spcPts val="0"/>
              </a:spcBef>
              <a:defRPr spc="-128"/>
            </a:lvl4pPr>
            <a:lvl5pPr>
              <a:spcBef>
                <a:spcPts val="0"/>
              </a:spcBef>
              <a:defRPr spc="-128"/>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xfrm>
            <a:off x="127000" y="8750300"/>
            <a:ext cx="312014" cy="312343"/>
          </a:xfrm>
          <a:prstGeom prst="rect">
            <a:avLst/>
          </a:prstGeom>
        </p:spPr>
        <p:txBody>
          <a:bodyPr/>
          <a:lstStyle/>
          <a:p>
            <a:fld id="{86CB4B4D-7CA3-9044-876B-883B54F8677D}" type="slidenum">
              <a:t>‹#›</a:t>
            </a:fld>
            <a:endParaRPr/>
          </a:p>
        </p:txBody>
      </p:sp>
      <p:pic>
        <p:nvPicPr>
          <p:cNvPr id="7" name="®FOUNDATIONi love u guys-3.pdf">
            <a:extLst>
              <a:ext uri="{FF2B5EF4-FFF2-40B4-BE49-F238E27FC236}">
                <a16:creationId xmlns:a16="http://schemas.microsoft.com/office/drawing/2014/main" id="{DCA15F3E-C40F-4B49-BD8A-7039EE8B6A5C}"/>
              </a:ext>
            </a:extLst>
          </p:cNvPr>
          <p:cNvPicPr>
            <a:picLocks noChangeAspect="1"/>
          </p:cNvPicPr>
          <p:nvPr userDrawn="1"/>
        </p:nvPicPr>
        <p:blipFill>
          <a:blip r:embed="rId2">
            <a:extLst/>
          </a:blip>
          <a:stretch>
            <a:fillRect/>
          </a:stretch>
        </p:blipFill>
        <p:spPr>
          <a:xfrm>
            <a:off x="13588674" y="8232057"/>
            <a:ext cx="2243837" cy="629768"/>
          </a:xfrm>
          <a:prstGeom prst="rect">
            <a:avLst/>
          </a:prstGeom>
          <a:ln w="3175">
            <a:miter lim="400000"/>
          </a:ln>
        </p:spPr>
      </p:pic>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Subtitle no Logo">
    <p:spTree>
      <p:nvGrpSpPr>
        <p:cNvPr id="1" name=""/>
        <p:cNvGrpSpPr/>
        <p:nvPr/>
      </p:nvGrpSpPr>
      <p:grpSpPr>
        <a:xfrm>
          <a:off x="0" y="0"/>
          <a:ext cx="0" cy="0"/>
          <a:chOff x="0" y="0"/>
          <a:chExt cx="0" cy="0"/>
        </a:xfrm>
      </p:grpSpPr>
      <p:sp>
        <p:nvSpPr>
          <p:cNvPr id="40" name="Shape 40"/>
          <p:cNvSpPr>
            <a:spLocks noGrp="1"/>
          </p:cNvSpPr>
          <p:nvPr>
            <p:ph type="title"/>
          </p:nvPr>
        </p:nvSpPr>
        <p:spPr>
          <a:xfrm>
            <a:off x="731520" y="731520"/>
            <a:ext cx="15494000" cy="3352800"/>
          </a:xfrm>
          <a:prstGeom prst="rect">
            <a:avLst/>
          </a:prstGeom>
        </p:spPr>
        <p:txBody>
          <a:bodyPr/>
          <a:lstStyle>
            <a:lvl1pPr>
              <a:lnSpc>
                <a:spcPct val="70000"/>
              </a:lnSpc>
              <a:defRPr sz="14400" b="1" cap="all" spc="-431">
                <a:solidFill>
                  <a:srgbClr val="FFFFFF"/>
                </a:solidFill>
                <a:latin typeface="Helvetica Neue"/>
                <a:ea typeface="Helvetica Neue"/>
                <a:cs typeface="Helvetica Neue"/>
                <a:sym typeface="Helvetica Neue"/>
              </a:defRPr>
            </a:lvl1pPr>
          </a:lstStyle>
          <a:p>
            <a:r>
              <a:t>Title Text</a:t>
            </a:r>
          </a:p>
        </p:txBody>
      </p:sp>
      <p:sp>
        <p:nvSpPr>
          <p:cNvPr id="41" name="Shape 41"/>
          <p:cNvSpPr>
            <a:spLocks noGrp="1"/>
          </p:cNvSpPr>
          <p:nvPr>
            <p:ph type="body" idx="1"/>
          </p:nvPr>
        </p:nvSpPr>
        <p:spPr>
          <a:xfrm>
            <a:off x="731520" y="2286000"/>
            <a:ext cx="15494000" cy="5105400"/>
          </a:xfrm>
          <a:prstGeom prst="rect">
            <a:avLst/>
          </a:prstGeom>
        </p:spPr>
        <p:txBody>
          <a:bodyPr lIns="50800" tIns="50800" rIns="50800" bIns="50800"/>
          <a:lstStyle>
            <a:lvl1pPr>
              <a:spcBef>
                <a:spcPts val="0"/>
              </a:spcBef>
              <a:defRPr spc="-128"/>
            </a:lvl1pPr>
            <a:lvl2pPr>
              <a:spcBef>
                <a:spcPts val="0"/>
              </a:spcBef>
              <a:defRPr spc="-128"/>
            </a:lvl2pPr>
            <a:lvl3pPr>
              <a:spcBef>
                <a:spcPts val="0"/>
              </a:spcBef>
              <a:defRPr spc="-128"/>
            </a:lvl3pPr>
            <a:lvl4pPr>
              <a:spcBef>
                <a:spcPts val="0"/>
              </a:spcBef>
              <a:defRPr spc="-128"/>
            </a:lvl4pPr>
            <a:lvl5pPr>
              <a:spcBef>
                <a:spcPts val="0"/>
              </a:spcBef>
              <a:defRPr spc="-128"/>
            </a:lvl5pPr>
          </a:lstStyle>
          <a:p>
            <a:r>
              <a:t>Body Level One</a:t>
            </a:r>
          </a:p>
          <a:p>
            <a:pPr lvl="1"/>
            <a:r>
              <a:t>Body Level Two</a:t>
            </a:r>
          </a:p>
          <a:p>
            <a:pPr lvl="2"/>
            <a:r>
              <a:t>Body Level Three</a:t>
            </a:r>
          </a:p>
          <a:p>
            <a:pPr lvl="3"/>
            <a:r>
              <a:t>Body Level Four</a:t>
            </a:r>
          </a:p>
          <a:p>
            <a:pPr lvl="4"/>
            <a:r>
              <a:t>Body Level Five</a:t>
            </a:r>
          </a:p>
        </p:txBody>
      </p:sp>
      <p:sp>
        <p:nvSpPr>
          <p:cNvPr id="42" name="Shape 42"/>
          <p:cNvSpPr>
            <a:spLocks noGrp="1"/>
          </p:cNvSpPr>
          <p:nvPr>
            <p:ph type="sldNum" sz="quarter" idx="2"/>
          </p:nvPr>
        </p:nvSpPr>
        <p:spPr>
          <a:xfrm>
            <a:off x="127000" y="8750300"/>
            <a:ext cx="312014" cy="312343"/>
          </a:xfrm>
          <a:prstGeom prst="rect">
            <a:avLst/>
          </a:prstGeom>
        </p:spPr>
        <p:txBody>
          <a:bodyPr/>
          <a:lstStyle/>
          <a:p>
            <a:fld id="{86CB4B4D-7CA3-9044-876B-883B54F8677D}" type="slidenum">
              <a:t>‹#›</a:t>
            </a:fld>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9" name="Shape 49"/>
          <p:cNvSpPr>
            <a:spLocks noGrp="1"/>
          </p:cNvSpPr>
          <p:nvPr>
            <p:ph type="sldNum" sz="quarter" idx="2"/>
          </p:nvPr>
        </p:nvSpPr>
        <p:spPr>
          <a:xfrm>
            <a:off x="127000" y="8755457"/>
            <a:ext cx="824115" cy="312344"/>
          </a:xfrm>
          <a:prstGeom prst="rect">
            <a:avLst/>
          </a:prstGeom>
        </p:spPr>
        <p:txBody>
          <a:bodyPr wrap="square"/>
          <a:lstStyle/>
          <a:p>
            <a:fld id="{86CB4B4D-7CA3-9044-876B-883B54F8677D}" type="slidenum">
              <a:t>‹#›</a:t>
            </a:fld>
            <a:endParaRPr/>
          </a:p>
        </p:txBody>
      </p:sp>
      <p:pic>
        <p:nvPicPr>
          <p:cNvPr id="5" name="®FOUNDATIONi love u guys-3.pdf">
            <a:extLst>
              <a:ext uri="{FF2B5EF4-FFF2-40B4-BE49-F238E27FC236}">
                <a16:creationId xmlns:a16="http://schemas.microsoft.com/office/drawing/2014/main" id="{34A716CB-A5A9-42CB-9A96-D0D3F17652D4}"/>
              </a:ext>
            </a:extLst>
          </p:cNvPr>
          <p:cNvPicPr>
            <a:picLocks noChangeAspect="1"/>
          </p:cNvPicPr>
          <p:nvPr userDrawn="1"/>
        </p:nvPicPr>
        <p:blipFill>
          <a:blip r:embed="rId2">
            <a:extLst/>
          </a:blip>
          <a:stretch>
            <a:fillRect/>
          </a:stretch>
        </p:blipFill>
        <p:spPr>
          <a:xfrm>
            <a:off x="13588674" y="8232057"/>
            <a:ext cx="2243837" cy="629768"/>
          </a:xfrm>
          <a:prstGeom prst="rect">
            <a:avLst/>
          </a:prstGeom>
          <a:ln w="3175">
            <a:miter lim="400000"/>
          </a:ln>
        </p:spPr>
      </p:pic>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no Logo">
    <p:spTree>
      <p:nvGrpSpPr>
        <p:cNvPr id="1" name=""/>
        <p:cNvGrpSpPr/>
        <p:nvPr/>
      </p:nvGrpSpPr>
      <p:grpSpPr>
        <a:xfrm>
          <a:off x="0" y="0"/>
          <a:ext cx="0" cy="0"/>
          <a:chOff x="0" y="0"/>
          <a:chExt cx="0" cy="0"/>
        </a:xfrm>
      </p:grpSpPr>
      <p:sp>
        <p:nvSpPr>
          <p:cNvPr id="58" name="Shape 58"/>
          <p:cNvSpPr>
            <a:spLocks noGrp="1"/>
          </p:cNvSpPr>
          <p:nvPr>
            <p:ph type="sldNum" sz="quarter" idx="2"/>
          </p:nvPr>
        </p:nvSpPr>
        <p:spPr>
          <a:xfrm>
            <a:off x="127000" y="8699500"/>
            <a:ext cx="312014" cy="312343"/>
          </a:xfrm>
          <a:prstGeom prst="rect">
            <a:avLst/>
          </a:prstGeom>
        </p:spPr>
        <p:txBody>
          <a:bodyPr/>
          <a:lstStyle/>
          <a:p>
            <a:fld id="{86CB4B4D-7CA3-9044-876B-883B54F8677D}" type="slidenum">
              <a:t>‹#›</a:t>
            </a:fld>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731520" y="2468880"/>
            <a:ext cx="14808200" cy="5584371"/>
          </a:xfrm>
          <a:prstGeom prst="rect">
            <a:avLst/>
          </a:prstGeom>
          <a:ln w="3175">
            <a:miter lim="400000"/>
          </a:ln>
          <a:extLst>
            <a:ext uri="{C572A759-6A51-4108-AA02-DFA0A04FC94B}">
              <ma14:wrappingTextBoxFlag xmlns:ma14="http://schemas.microsoft.com/office/mac/drawingml/2011/main" xmlns=""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3" name="Shape 3"/>
          <p:cNvSpPr>
            <a:spLocks noGrp="1"/>
          </p:cNvSpPr>
          <p:nvPr>
            <p:ph type="sldNum" sz="quarter" idx="2"/>
          </p:nvPr>
        </p:nvSpPr>
        <p:spPr>
          <a:xfrm>
            <a:off x="132486" y="8750300"/>
            <a:ext cx="312015" cy="312343"/>
          </a:xfrm>
          <a:prstGeom prst="rect">
            <a:avLst/>
          </a:prstGeom>
          <a:ln w="3175">
            <a:miter lim="400000"/>
          </a:ln>
        </p:spPr>
        <p:txBody>
          <a:bodyPr wrap="none" lIns="50800" tIns="50800" rIns="50800" bIns="50800">
            <a:spAutoFit/>
          </a:bodyPr>
          <a:lstStyle>
            <a:lvl1pPr algn="l" defTabSz="546100">
              <a:defRPr sz="1400" b="1">
                <a:solidFill>
                  <a:srgbClr val="646464"/>
                </a:solidFill>
                <a:latin typeface="Helvetica Neue"/>
                <a:ea typeface="Helvetica Neue"/>
                <a:cs typeface="Helvetica Neue"/>
                <a:sym typeface="Helvetica Neue"/>
              </a:defRPr>
            </a:lvl1pPr>
          </a:lstStyle>
          <a:p>
            <a:fld id="{86CB4B4D-7CA3-9044-876B-883B54F8677D}" type="slidenum">
              <a:t>‹#›</a:t>
            </a:fld>
            <a:endParaRPr/>
          </a:p>
        </p:txBody>
      </p:sp>
      <p:sp>
        <p:nvSpPr>
          <p:cNvPr id="4" name="Shape 4"/>
          <p:cNvSpPr>
            <a:spLocks noGrp="1"/>
          </p:cNvSpPr>
          <p:nvPr>
            <p:ph type="title"/>
          </p:nvPr>
        </p:nvSpPr>
        <p:spPr>
          <a:xfrm>
            <a:off x="731520" y="731520"/>
            <a:ext cx="15646400" cy="3352800"/>
          </a:xfrm>
          <a:prstGeom prst="rect">
            <a:avLst/>
          </a:prstGeom>
          <a:ln w="3175">
            <a:miter lim="400000"/>
          </a:ln>
          <a:extLst>
            <a:ext uri="{C572A759-6A51-4108-AA02-DFA0A04FC94B}">
              <ma14:wrappingTextBoxFlag xmlns:ma14="http://schemas.microsoft.com/office/mac/drawingml/2011/main" xmlns="" val="1"/>
            </a:ext>
          </a:extLst>
        </p:spPr>
        <p:txBody>
          <a:bodyPr lIns="0" tIns="182880" rIns="0" bIns="0"/>
          <a:lstStyle/>
          <a:p>
            <a:r>
              <a:rPr dirty="0"/>
              <a:t>Title Text</a:t>
            </a:r>
          </a:p>
        </p:txBody>
      </p:sp>
    </p:spTree>
  </p:cSld>
  <p:clrMap bg1="dk1" tx1="lt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Lst>
  <p:transition>
    <p:fade/>
  </p:transition>
  <p:txStyles>
    <p:titleStyle>
      <a:lvl1pPr marL="0" marR="0" indent="0" algn="l" defTabSz="546100" latinLnBrk="0">
        <a:lnSpc>
          <a:spcPct val="80000"/>
        </a:lnSpc>
        <a:spcBef>
          <a:spcPts val="0"/>
        </a:spcBef>
        <a:spcAft>
          <a:spcPts val="0"/>
        </a:spcAft>
        <a:buClrTx/>
        <a:buSzTx/>
        <a:buFontTx/>
        <a:buNone/>
        <a:tabLst/>
        <a:defRPr sz="14400" b="1" i="0" u="none" strike="noStrike" cap="none" spc="-540" baseline="0">
          <a:ln>
            <a:noFill/>
          </a:ln>
          <a:solidFill>
            <a:srgbClr val="FFFFFF">
              <a:alpha val="75000"/>
            </a:srgbClr>
          </a:solidFill>
          <a:uFillTx/>
          <a:latin typeface="Helvetica Neue" charset="0"/>
          <a:ea typeface="Helvetica Neue" charset="0"/>
          <a:cs typeface="Helvetica Neue" charset="0"/>
          <a:sym typeface="Commador Extended Normal"/>
        </a:defRPr>
      </a:lvl1pPr>
      <a:lvl2pPr marL="0" marR="0" indent="228600" algn="l" defTabSz="546100" latinLnBrk="0">
        <a:lnSpc>
          <a:spcPct val="80000"/>
        </a:lnSpc>
        <a:spcBef>
          <a:spcPts val="0"/>
        </a:spcBef>
        <a:spcAft>
          <a:spcPts val="0"/>
        </a:spcAft>
        <a:buClrTx/>
        <a:buSzTx/>
        <a:buFontTx/>
        <a:buNone/>
        <a:tabLst/>
        <a:defRPr sz="18000" b="0" i="0" u="none" strike="noStrike" cap="none" spc="-540" baseline="0">
          <a:ln>
            <a:noFill/>
          </a:ln>
          <a:solidFill>
            <a:srgbClr val="FFFFFF">
              <a:alpha val="75000"/>
            </a:srgbClr>
          </a:solidFill>
          <a:uFillTx/>
          <a:latin typeface="Commador Extended Normal"/>
          <a:ea typeface="Commador Extended Normal"/>
          <a:cs typeface="Commador Extended Normal"/>
          <a:sym typeface="Commador Extended Normal"/>
        </a:defRPr>
      </a:lvl2pPr>
      <a:lvl3pPr marL="0" marR="0" indent="457200" algn="l" defTabSz="546100" latinLnBrk="0">
        <a:lnSpc>
          <a:spcPct val="80000"/>
        </a:lnSpc>
        <a:spcBef>
          <a:spcPts val="0"/>
        </a:spcBef>
        <a:spcAft>
          <a:spcPts val="0"/>
        </a:spcAft>
        <a:buClrTx/>
        <a:buSzTx/>
        <a:buFontTx/>
        <a:buNone/>
        <a:tabLst/>
        <a:defRPr sz="18000" b="0" i="0" u="none" strike="noStrike" cap="none" spc="-540" baseline="0">
          <a:ln>
            <a:noFill/>
          </a:ln>
          <a:solidFill>
            <a:srgbClr val="FFFFFF">
              <a:alpha val="75000"/>
            </a:srgbClr>
          </a:solidFill>
          <a:uFillTx/>
          <a:latin typeface="Commador Extended Normal"/>
          <a:ea typeface="Commador Extended Normal"/>
          <a:cs typeface="Commador Extended Normal"/>
          <a:sym typeface="Commador Extended Normal"/>
        </a:defRPr>
      </a:lvl3pPr>
      <a:lvl4pPr marL="0" marR="0" indent="685800" algn="l" defTabSz="546100" latinLnBrk="0">
        <a:lnSpc>
          <a:spcPct val="80000"/>
        </a:lnSpc>
        <a:spcBef>
          <a:spcPts val="0"/>
        </a:spcBef>
        <a:spcAft>
          <a:spcPts val="0"/>
        </a:spcAft>
        <a:buClrTx/>
        <a:buSzTx/>
        <a:buFontTx/>
        <a:buNone/>
        <a:tabLst/>
        <a:defRPr sz="18000" b="0" i="0" u="none" strike="noStrike" cap="none" spc="-540" baseline="0">
          <a:ln>
            <a:noFill/>
          </a:ln>
          <a:solidFill>
            <a:srgbClr val="FFFFFF">
              <a:alpha val="75000"/>
            </a:srgbClr>
          </a:solidFill>
          <a:uFillTx/>
          <a:latin typeface="Commador Extended Normal"/>
          <a:ea typeface="Commador Extended Normal"/>
          <a:cs typeface="Commador Extended Normal"/>
          <a:sym typeface="Commador Extended Normal"/>
        </a:defRPr>
      </a:lvl4pPr>
      <a:lvl5pPr marL="0" marR="0" indent="914400" algn="l" defTabSz="546100" latinLnBrk="0">
        <a:lnSpc>
          <a:spcPct val="80000"/>
        </a:lnSpc>
        <a:spcBef>
          <a:spcPts val="0"/>
        </a:spcBef>
        <a:spcAft>
          <a:spcPts val="0"/>
        </a:spcAft>
        <a:buClrTx/>
        <a:buSzTx/>
        <a:buFontTx/>
        <a:buNone/>
        <a:tabLst/>
        <a:defRPr sz="18000" b="0" i="0" u="none" strike="noStrike" cap="none" spc="-540" baseline="0">
          <a:ln>
            <a:noFill/>
          </a:ln>
          <a:solidFill>
            <a:srgbClr val="FFFFFF">
              <a:alpha val="75000"/>
            </a:srgbClr>
          </a:solidFill>
          <a:uFillTx/>
          <a:latin typeface="Commador Extended Normal"/>
          <a:ea typeface="Commador Extended Normal"/>
          <a:cs typeface="Commador Extended Normal"/>
          <a:sym typeface="Commador Extended Normal"/>
        </a:defRPr>
      </a:lvl5pPr>
      <a:lvl6pPr marL="0" marR="0" indent="1143000" algn="l" defTabSz="546100" latinLnBrk="0">
        <a:lnSpc>
          <a:spcPct val="80000"/>
        </a:lnSpc>
        <a:spcBef>
          <a:spcPts val="0"/>
        </a:spcBef>
        <a:spcAft>
          <a:spcPts val="0"/>
        </a:spcAft>
        <a:buClrTx/>
        <a:buSzTx/>
        <a:buFontTx/>
        <a:buNone/>
        <a:tabLst/>
        <a:defRPr sz="18000" b="0" i="0" u="none" strike="noStrike" cap="none" spc="-540" baseline="0">
          <a:ln>
            <a:noFill/>
          </a:ln>
          <a:solidFill>
            <a:srgbClr val="FFFFFF">
              <a:alpha val="75000"/>
            </a:srgbClr>
          </a:solidFill>
          <a:uFillTx/>
          <a:latin typeface="Commador Extended Normal"/>
          <a:ea typeface="Commador Extended Normal"/>
          <a:cs typeface="Commador Extended Normal"/>
          <a:sym typeface="Commador Extended Normal"/>
        </a:defRPr>
      </a:lvl6pPr>
      <a:lvl7pPr marL="0" marR="0" indent="1371600" algn="l" defTabSz="546100" latinLnBrk="0">
        <a:lnSpc>
          <a:spcPct val="80000"/>
        </a:lnSpc>
        <a:spcBef>
          <a:spcPts val="0"/>
        </a:spcBef>
        <a:spcAft>
          <a:spcPts val="0"/>
        </a:spcAft>
        <a:buClrTx/>
        <a:buSzTx/>
        <a:buFontTx/>
        <a:buNone/>
        <a:tabLst/>
        <a:defRPr sz="18000" b="0" i="0" u="none" strike="noStrike" cap="none" spc="-540" baseline="0">
          <a:ln>
            <a:noFill/>
          </a:ln>
          <a:solidFill>
            <a:srgbClr val="FFFFFF">
              <a:alpha val="75000"/>
            </a:srgbClr>
          </a:solidFill>
          <a:uFillTx/>
          <a:latin typeface="Commador Extended Normal"/>
          <a:ea typeface="Commador Extended Normal"/>
          <a:cs typeface="Commador Extended Normal"/>
          <a:sym typeface="Commador Extended Normal"/>
        </a:defRPr>
      </a:lvl7pPr>
      <a:lvl8pPr marL="0" marR="0" indent="1600200" algn="l" defTabSz="546100" latinLnBrk="0">
        <a:lnSpc>
          <a:spcPct val="80000"/>
        </a:lnSpc>
        <a:spcBef>
          <a:spcPts val="0"/>
        </a:spcBef>
        <a:spcAft>
          <a:spcPts val="0"/>
        </a:spcAft>
        <a:buClrTx/>
        <a:buSzTx/>
        <a:buFontTx/>
        <a:buNone/>
        <a:tabLst/>
        <a:defRPr sz="18000" b="0" i="0" u="none" strike="noStrike" cap="none" spc="-540" baseline="0">
          <a:ln>
            <a:noFill/>
          </a:ln>
          <a:solidFill>
            <a:srgbClr val="FFFFFF">
              <a:alpha val="75000"/>
            </a:srgbClr>
          </a:solidFill>
          <a:uFillTx/>
          <a:latin typeface="Commador Extended Normal"/>
          <a:ea typeface="Commador Extended Normal"/>
          <a:cs typeface="Commador Extended Normal"/>
          <a:sym typeface="Commador Extended Normal"/>
        </a:defRPr>
      </a:lvl8pPr>
      <a:lvl9pPr marL="0" marR="0" indent="1828800" algn="l" defTabSz="546100" latinLnBrk="0">
        <a:lnSpc>
          <a:spcPct val="80000"/>
        </a:lnSpc>
        <a:spcBef>
          <a:spcPts val="0"/>
        </a:spcBef>
        <a:spcAft>
          <a:spcPts val="0"/>
        </a:spcAft>
        <a:buClrTx/>
        <a:buSzTx/>
        <a:buFontTx/>
        <a:buNone/>
        <a:tabLst/>
        <a:defRPr sz="18000" b="0" i="0" u="none" strike="noStrike" cap="none" spc="-540" baseline="0">
          <a:ln>
            <a:noFill/>
          </a:ln>
          <a:solidFill>
            <a:srgbClr val="FFFFFF">
              <a:alpha val="75000"/>
            </a:srgbClr>
          </a:solidFill>
          <a:uFillTx/>
          <a:latin typeface="Commador Extended Normal"/>
          <a:ea typeface="Commador Extended Normal"/>
          <a:cs typeface="Commador Extended Normal"/>
          <a:sym typeface="Commador Extended Normal"/>
        </a:defRPr>
      </a:lvl9pPr>
    </p:titleStyle>
    <p:bodyStyle>
      <a:lvl1pPr marL="0" marR="0" indent="0" algn="l" defTabSz="546100" latinLnBrk="0">
        <a:lnSpc>
          <a:spcPct val="75000"/>
        </a:lnSpc>
        <a:spcBef>
          <a:spcPts val="2700"/>
        </a:spcBef>
        <a:spcAft>
          <a:spcPts val="0"/>
        </a:spcAft>
        <a:buClrTx/>
        <a:buSzTx/>
        <a:buFontTx/>
        <a:buNone/>
        <a:tabLst/>
        <a:defRPr sz="6400" b="1" i="0" u="none" strike="noStrike" cap="none" spc="-64" baseline="0">
          <a:ln>
            <a:noFill/>
          </a:ln>
          <a:solidFill>
            <a:srgbClr val="FFFFFF"/>
          </a:solidFill>
          <a:uFillTx/>
          <a:latin typeface="Helvetica Neue"/>
          <a:ea typeface="Helvetica Neue"/>
          <a:cs typeface="Helvetica Neue"/>
          <a:sym typeface="Helvetica Neue"/>
        </a:defRPr>
      </a:lvl1pPr>
      <a:lvl2pPr marL="0" marR="0" indent="0" algn="l" defTabSz="546100" latinLnBrk="0">
        <a:lnSpc>
          <a:spcPct val="75000"/>
        </a:lnSpc>
        <a:spcBef>
          <a:spcPts val="2700"/>
        </a:spcBef>
        <a:spcAft>
          <a:spcPts val="0"/>
        </a:spcAft>
        <a:buClrTx/>
        <a:buSzTx/>
        <a:buFontTx/>
        <a:buNone/>
        <a:tabLst/>
        <a:defRPr sz="6400" b="1" i="0" u="none" strike="noStrike" cap="none" spc="-64" baseline="0">
          <a:ln>
            <a:noFill/>
          </a:ln>
          <a:solidFill>
            <a:srgbClr val="FFFFFF"/>
          </a:solidFill>
          <a:uFillTx/>
          <a:latin typeface="Helvetica Neue"/>
          <a:ea typeface="Helvetica Neue"/>
          <a:cs typeface="Helvetica Neue"/>
          <a:sym typeface="Helvetica Neue"/>
        </a:defRPr>
      </a:lvl2pPr>
      <a:lvl3pPr marL="0" marR="0" indent="0" algn="l" defTabSz="546100" latinLnBrk="0">
        <a:lnSpc>
          <a:spcPct val="75000"/>
        </a:lnSpc>
        <a:spcBef>
          <a:spcPts val="2700"/>
        </a:spcBef>
        <a:spcAft>
          <a:spcPts val="0"/>
        </a:spcAft>
        <a:buClrTx/>
        <a:buSzTx/>
        <a:buFontTx/>
        <a:buNone/>
        <a:tabLst/>
        <a:defRPr sz="6400" b="1" i="0" u="none" strike="noStrike" cap="none" spc="-64" baseline="0">
          <a:ln>
            <a:noFill/>
          </a:ln>
          <a:solidFill>
            <a:srgbClr val="FFFFFF"/>
          </a:solidFill>
          <a:uFillTx/>
          <a:latin typeface="Helvetica Neue"/>
          <a:ea typeface="Helvetica Neue"/>
          <a:cs typeface="Helvetica Neue"/>
          <a:sym typeface="Helvetica Neue"/>
        </a:defRPr>
      </a:lvl3pPr>
      <a:lvl4pPr marL="0" marR="0" indent="0" algn="l" defTabSz="546100" latinLnBrk="0">
        <a:lnSpc>
          <a:spcPct val="75000"/>
        </a:lnSpc>
        <a:spcBef>
          <a:spcPts val="2700"/>
        </a:spcBef>
        <a:spcAft>
          <a:spcPts val="0"/>
        </a:spcAft>
        <a:buClrTx/>
        <a:buSzTx/>
        <a:buFontTx/>
        <a:buNone/>
        <a:tabLst/>
        <a:defRPr sz="6400" b="1" i="0" u="none" strike="noStrike" cap="none" spc="-64" baseline="0">
          <a:ln>
            <a:noFill/>
          </a:ln>
          <a:solidFill>
            <a:srgbClr val="FFFFFF"/>
          </a:solidFill>
          <a:uFillTx/>
          <a:latin typeface="Helvetica Neue"/>
          <a:ea typeface="Helvetica Neue"/>
          <a:cs typeface="Helvetica Neue"/>
          <a:sym typeface="Helvetica Neue"/>
        </a:defRPr>
      </a:lvl4pPr>
      <a:lvl5pPr marL="0" marR="0" indent="0" algn="l" defTabSz="546100" latinLnBrk="0">
        <a:lnSpc>
          <a:spcPct val="75000"/>
        </a:lnSpc>
        <a:spcBef>
          <a:spcPts val="2700"/>
        </a:spcBef>
        <a:spcAft>
          <a:spcPts val="0"/>
        </a:spcAft>
        <a:buClrTx/>
        <a:buSzTx/>
        <a:buFontTx/>
        <a:buNone/>
        <a:tabLst/>
        <a:defRPr sz="6400" b="1" i="0" u="none" strike="noStrike" cap="none" spc="-64" baseline="0">
          <a:ln>
            <a:noFill/>
          </a:ln>
          <a:solidFill>
            <a:srgbClr val="FFFFFF"/>
          </a:solidFill>
          <a:uFillTx/>
          <a:latin typeface="Helvetica Neue"/>
          <a:ea typeface="Helvetica Neue"/>
          <a:cs typeface="Helvetica Neue"/>
          <a:sym typeface="Helvetica Neue"/>
        </a:defRPr>
      </a:lvl5pPr>
      <a:lvl6pPr marL="0" marR="0" indent="241300" algn="l" defTabSz="546100" latinLnBrk="0">
        <a:lnSpc>
          <a:spcPct val="75000"/>
        </a:lnSpc>
        <a:spcBef>
          <a:spcPts val="2700"/>
        </a:spcBef>
        <a:spcAft>
          <a:spcPts val="0"/>
        </a:spcAft>
        <a:buClrTx/>
        <a:buSzTx/>
        <a:buFontTx/>
        <a:buNone/>
        <a:tabLst/>
        <a:defRPr sz="6400" b="1" i="0" u="none" strike="noStrike" cap="none" spc="-64" baseline="0">
          <a:ln>
            <a:noFill/>
          </a:ln>
          <a:solidFill>
            <a:srgbClr val="FFFFFF"/>
          </a:solidFill>
          <a:uFillTx/>
          <a:latin typeface="Helvetica Neue"/>
          <a:ea typeface="Helvetica Neue"/>
          <a:cs typeface="Helvetica Neue"/>
          <a:sym typeface="Helvetica Neue"/>
        </a:defRPr>
      </a:lvl6pPr>
      <a:lvl7pPr marL="0" marR="0" indent="469900" algn="l" defTabSz="546100" latinLnBrk="0">
        <a:lnSpc>
          <a:spcPct val="75000"/>
        </a:lnSpc>
        <a:spcBef>
          <a:spcPts val="2700"/>
        </a:spcBef>
        <a:spcAft>
          <a:spcPts val="0"/>
        </a:spcAft>
        <a:buClrTx/>
        <a:buSzTx/>
        <a:buFontTx/>
        <a:buNone/>
        <a:tabLst/>
        <a:defRPr sz="6400" b="1" i="0" u="none" strike="noStrike" cap="none" spc="-64" baseline="0">
          <a:ln>
            <a:noFill/>
          </a:ln>
          <a:solidFill>
            <a:srgbClr val="FFFFFF"/>
          </a:solidFill>
          <a:uFillTx/>
          <a:latin typeface="Helvetica Neue"/>
          <a:ea typeface="Helvetica Neue"/>
          <a:cs typeface="Helvetica Neue"/>
          <a:sym typeface="Helvetica Neue"/>
        </a:defRPr>
      </a:lvl7pPr>
      <a:lvl8pPr marL="0" marR="0" indent="711200" algn="l" defTabSz="546100" latinLnBrk="0">
        <a:lnSpc>
          <a:spcPct val="75000"/>
        </a:lnSpc>
        <a:spcBef>
          <a:spcPts val="2700"/>
        </a:spcBef>
        <a:spcAft>
          <a:spcPts val="0"/>
        </a:spcAft>
        <a:buClrTx/>
        <a:buSzTx/>
        <a:buFontTx/>
        <a:buNone/>
        <a:tabLst/>
        <a:defRPr sz="6400" b="1" i="0" u="none" strike="noStrike" cap="none" spc="-64" baseline="0">
          <a:ln>
            <a:noFill/>
          </a:ln>
          <a:solidFill>
            <a:srgbClr val="FFFFFF"/>
          </a:solidFill>
          <a:uFillTx/>
          <a:latin typeface="Helvetica Neue"/>
          <a:ea typeface="Helvetica Neue"/>
          <a:cs typeface="Helvetica Neue"/>
          <a:sym typeface="Helvetica Neue"/>
        </a:defRPr>
      </a:lvl8pPr>
      <a:lvl9pPr marL="0" marR="0" indent="952500" algn="l" defTabSz="546100" latinLnBrk="0">
        <a:lnSpc>
          <a:spcPct val="75000"/>
        </a:lnSpc>
        <a:spcBef>
          <a:spcPts val="2700"/>
        </a:spcBef>
        <a:spcAft>
          <a:spcPts val="0"/>
        </a:spcAft>
        <a:buClrTx/>
        <a:buSzTx/>
        <a:buFontTx/>
        <a:buNone/>
        <a:tabLst/>
        <a:defRPr sz="6400" b="1" i="0" u="none" strike="noStrike" cap="none" spc="-64" baseline="0">
          <a:ln>
            <a:noFill/>
          </a:ln>
          <a:solidFill>
            <a:srgbClr val="FFFFFF"/>
          </a:solidFill>
          <a:uFillTx/>
          <a:latin typeface="Helvetica Neue"/>
          <a:ea typeface="Helvetica Neue"/>
          <a:cs typeface="Helvetica Neue"/>
          <a:sym typeface="Helvetica Neue"/>
        </a:defRPr>
      </a:lvl9pPr>
    </p:bodyStyle>
    <p:otherStyle>
      <a:lvl1pPr marL="0" marR="0" indent="0" algn="l" defTabSz="5461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1pPr>
      <a:lvl2pPr marL="0" marR="0" indent="228600" algn="l" defTabSz="5461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2pPr>
      <a:lvl3pPr marL="0" marR="0" indent="457200" algn="l" defTabSz="5461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3pPr>
      <a:lvl4pPr marL="0" marR="0" indent="685800" algn="l" defTabSz="5461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4pPr>
      <a:lvl5pPr marL="0" marR="0" indent="914400" algn="l" defTabSz="5461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5pPr>
      <a:lvl6pPr marL="0" marR="0" indent="1143000" algn="l" defTabSz="5461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6pPr>
      <a:lvl7pPr marL="0" marR="0" indent="1371600" algn="l" defTabSz="5461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7pPr>
      <a:lvl8pPr marL="0" marR="0" indent="1600200" algn="l" defTabSz="5461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8pPr>
      <a:lvl9pPr marL="0" marR="0" indent="1828800" algn="l" defTabSz="54610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0.tif"/><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0.tif"/><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png"/><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4v"/><Relationship Id="rId1" Type="http://schemas.microsoft.com/office/2007/relationships/media" Target="../media/media4.m4v"/><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41A00"/>
        </a:solidFill>
        <a:effectLst/>
      </p:bgPr>
    </p:bg>
    <p:spTree>
      <p:nvGrpSpPr>
        <p:cNvPr id="1" name=""/>
        <p:cNvGrpSpPr/>
        <p:nvPr/>
      </p:nvGrpSpPr>
      <p:grpSpPr>
        <a:xfrm>
          <a:off x="0" y="0"/>
          <a:ext cx="0" cy="0"/>
          <a:chOff x="0" y="0"/>
          <a:chExt cx="0" cy="0"/>
        </a:xfrm>
      </p:grpSpPr>
      <p:sp>
        <p:nvSpPr>
          <p:cNvPr id="110" name="Shape 110"/>
          <p:cNvSpPr>
            <a:spLocks noGrp="1"/>
          </p:cNvSpPr>
          <p:nvPr>
            <p:ph type="ctrTitle"/>
          </p:nvPr>
        </p:nvSpPr>
        <p:spPr>
          <a:prstGeom prst="rect">
            <a:avLst/>
          </a:prstGeom>
        </p:spPr>
        <p:txBody>
          <a:bodyPr/>
          <a:lstStyle/>
          <a:p>
            <a:r>
              <a:rPr dirty="0"/>
              <a:t>SRP/SRM</a:t>
            </a:r>
          </a:p>
          <a:p>
            <a:r>
              <a:rPr dirty="0"/>
              <a:t>Unit </a:t>
            </a:r>
            <a:r>
              <a:rPr lang="en-US" dirty="0"/>
              <a:t>1</a:t>
            </a:r>
            <a:br>
              <a:rPr dirty="0"/>
            </a:br>
            <a:r>
              <a:rPr dirty="0"/>
              <a:t>AV Setup</a:t>
            </a:r>
          </a:p>
        </p:txBody>
      </p:sp>
      <p:sp>
        <p:nvSpPr>
          <p:cNvPr id="111" name="Shape 111"/>
          <p:cNvSpPr>
            <a:spLocks noGrp="1"/>
          </p:cNvSpPr>
          <p:nvPr>
            <p:ph type="sldNum" sz="quarter" idx="2"/>
          </p:nvPr>
        </p:nvSpPr>
        <p:spPr>
          <a:xfrm>
            <a:off x="127000" y="8750300"/>
            <a:ext cx="213157" cy="312343"/>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a:t>
            </a:fld>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pasted-image.png"/>
          <p:cNvPicPr>
            <a:picLocks noChangeAspect="1"/>
          </p:cNvPicPr>
          <p:nvPr/>
        </p:nvPicPr>
        <p:blipFill>
          <a:blip r:embed="rId3">
            <a:extLst/>
          </a:blip>
          <a:srcRect t="7718" b="7718"/>
          <a:stretch>
            <a:fillRect/>
          </a:stretch>
        </p:blipFill>
        <p:spPr>
          <a:xfrm>
            <a:off x="0" y="0"/>
            <a:ext cx="16256000" cy="9144001"/>
          </a:xfrm>
          <a:prstGeom prst="rect">
            <a:avLst/>
          </a:prstGeom>
          <a:ln w="3175">
            <a:miter lim="400000"/>
          </a:ln>
        </p:spPr>
      </p:pic>
      <p:sp>
        <p:nvSpPr>
          <p:cNvPr id="188" name="Shape 188"/>
          <p:cNvSpPr>
            <a:spLocks noGrp="1"/>
          </p:cNvSpPr>
          <p:nvPr>
            <p:ph type="sldNum" sz="quarter" idx="2"/>
          </p:nvPr>
        </p:nvSpPr>
        <p:spPr>
          <a:xfrm>
            <a:off x="8128000" y="8674100"/>
            <a:ext cx="317500" cy="342900"/>
          </a:xfrm>
          <a:prstGeom prst="rect">
            <a:avLst/>
          </a:prstGeom>
          <a:extLst>
            <a:ext uri="{C572A759-6A51-4108-AA02-DFA0A04FC94B}">
              <ma14:wrappingTextBoxFlag xmlns:ma14="http://schemas.microsoft.com/office/mac/drawingml/2011/main" xmlns="" val="1"/>
            </a:ext>
          </a:extLst>
        </p:spPr>
        <p:txBody>
          <a:bodyPr wrap="none"/>
          <a:lstStyle/>
          <a:p>
            <a:fld id="{86CB4B4D-7CA3-9044-876B-883B54F8677D}" type="slidenum">
              <a:t>10</a:t>
            </a:fld>
            <a:endParaRPr/>
          </a:p>
        </p:txBody>
      </p:sp>
      <p:pic>
        <p:nvPicPr>
          <p:cNvPr id="6" name="®FOUNDATIONi love u guys-3.pdf">
            <a:extLst>
              <a:ext uri="{FF2B5EF4-FFF2-40B4-BE49-F238E27FC236}">
                <a16:creationId xmlns:a16="http://schemas.microsoft.com/office/drawing/2014/main" id="{6770978C-7CC4-4D3B-97A1-41A18CF0571E}"/>
              </a:ext>
            </a:extLst>
          </p:cNvPr>
          <p:cNvPicPr>
            <a:picLocks noChangeAspect="1"/>
          </p:cNvPicPr>
          <p:nvPr/>
        </p:nvPicPr>
        <p:blipFill>
          <a:blip r:embed="rId4">
            <a:extLst/>
          </a:blip>
          <a:stretch>
            <a:fillRect/>
          </a:stretch>
        </p:blipFill>
        <p:spPr>
          <a:xfrm>
            <a:off x="13588674" y="8232057"/>
            <a:ext cx="2243837" cy="629768"/>
          </a:xfrm>
          <a:prstGeom prst="rect">
            <a:avLst/>
          </a:prstGeom>
          <a:ln w="3175">
            <a:miter lim="400000"/>
          </a:ln>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IMG_0235.jpg"/>
          <p:cNvPicPr>
            <a:picLocks noChangeAspect="1"/>
          </p:cNvPicPr>
          <p:nvPr/>
        </p:nvPicPr>
        <p:blipFill>
          <a:blip r:embed="rId3">
            <a:extLst/>
          </a:blip>
          <a:srcRect t="21666" b="3333"/>
          <a:stretch>
            <a:fillRect/>
          </a:stretch>
        </p:blipFill>
        <p:spPr>
          <a:xfrm>
            <a:off x="0" y="0"/>
            <a:ext cx="16256000" cy="9144001"/>
          </a:xfrm>
          <a:prstGeom prst="rect">
            <a:avLst/>
          </a:prstGeom>
          <a:ln w="3175">
            <a:miter lim="400000"/>
          </a:ln>
        </p:spPr>
      </p:pic>
      <p:sp>
        <p:nvSpPr>
          <p:cNvPr id="195" name="Shape 195"/>
          <p:cNvSpPr>
            <a:spLocks noGrp="1"/>
          </p:cNvSpPr>
          <p:nvPr>
            <p:ph type="sldNum" sz="quarter" idx="2"/>
          </p:nvPr>
        </p:nvSpPr>
        <p:spPr>
          <a:xfrm>
            <a:off x="8128000" y="8674100"/>
            <a:ext cx="317500" cy="342900"/>
          </a:xfrm>
          <a:prstGeom prst="rect">
            <a:avLst/>
          </a:prstGeom>
          <a:extLst>
            <a:ext uri="{C572A759-6A51-4108-AA02-DFA0A04FC94B}">
              <ma14:wrappingTextBoxFlag xmlns:ma14="http://schemas.microsoft.com/office/mac/drawingml/2011/main" xmlns="" val="1"/>
            </a:ext>
          </a:extLst>
        </p:spPr>
        <p:txBody>
          <a:bodyPr wrap="none"/>
          <a:lstStyle/>
          <a:p>
            <a:fld id="{86CB4B4D-7CA3-9044-876B-883B54F8677D}" type="slidenum">
              <a:t>11</a:t>
            </a:fld>
            <a:endParaRPr/>
          </a:p>
        </p:txBody>
      </p:sp>
      <p:pic>
        <p:nvPicPr>
          <p:cNvPr id="6" name="®FOUNDATIONi love u guys-3.pdf">
            <a:extLst>
              <a:ext uri="{FF2B5EF4-FFF2-40B4-BE49-F238E27FC236}">
                <a16:creationId xmlns:a16="http://schemas.microsoft.com/office/drawing/2014/main" id="{C4C98B0D-A699-4FFF-80F3-53AF32972E87}"/>
              </a:ext>
            </a:extLst>
          </p:cNvPr>
          <p:cNvPicPr>
            <a:picLocks noChangeAspect="1"/>
          </p:cNvPicPr>
          <p:nvPr/>
        </p:nvPicPr>
        <p:blipFill>
          <a:blip r:embed="rId4">
            <a:extLst/>
          </a:blip>
          <a:stretch>
            <a:fillRect/>
          </a:stretch>
        </p:blipFill>
        <p:spPr>
          <a:xfrm>
            <a:off x="13588674" y="8232057"/>
            <a:ext cx="2243837" cy="629768"/>
          </a:xfrm>
          <a:prstGeom prst="rect">
            <a:avLst/>
          </a:prstGeom>
          <a:ln w="3175">
            <a:miter lim="400000"/>
          </a:ln>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Harbor Left.mp3"/>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7480300" y="4241800"/>
            <a:ext cx="1346200" cy="1346200"/>
          </a:xfrm>
          <a:prstGeom prst="rect">
            <a:avLst/>
          </a:prstGeom>
          <a:ln w="12700">
            <a:miter lim="400000"/>
          </a:ln>
        </p:spPr>
      </p:pic>
      <p:sp>
        <p:nvSpPr>
          <p:cNvPr id="203" name="Shape 203"/>
          <p:cNvSpPr/>
          <p:nvPr/>
        </p:nvSpPr>
        <p:spPr>
          <a:xfrm rot="5400000">
            <a:off x="7251700" y="3848100"/>
            <a:ext cx="1524000" cy="12954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539" y="0"/>
                </a:lnTo>
                <a:lnTo>
                  <a:pt x="21600" y="21600"/>
                </a:lnTo>
                <a:close/>
              </a:path>
            </a:pathLst>
          </a:custGeom>
          <a:solidFill>
            <a:srgbClr val="CECECE"/>
          </a:solidFill>
          <a:ln w="3175">
            <a:miter lim="400000"/>
          </a:ln>
        </p:spPr>
        <p:txBody>
          <a:bodyPr lIns="50800" tIns="50800" rIns="50800" bIns="50800" anchor="ctr"/>
          <a:lstStyle/>
          <a:p>
            <a:pPr defTabSz="546100">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04" name="Shape 204"/>
          <p:cNvSpPr>
            <a:spLocks noGrp="1"/>
          </p:cNvSpPr>
          <p:nvPr>
            <p:ph type="title"/>
          </p:nvPr>
        </p:nvSpPr>
        <p:spPr/>
        <p:txBody>
          <a:bodyPr/>
          <a:lstStyle/>
          <a:p>
            <a:r>
              <a:rPr lang="en-US"/>
              <a:t>Soundcheck</a:t>
            </a:r>
          </a:p>
        </p:txBody>
      </p:sp>
      <p:sp>
        <p:nvSpPr>
          <p:cNvPr id="205" name="Shape 205"/>
          <p:cNvSpPr>
            <a:spLocks noGrp="1"/>
          </p:cNvSpPr>
          <p:nvPr>
            <p:ph type="body" idx="1"/>
          </p:nvPr>
        </p:nvSpPr>
        <p:spPr/>
        <p:txBody>
          <a:bodyPr/>
          <a:lstStyle/>
          <a:p>
            <a:r>
              <a:rPr lang="en-US"/>
              <a:t>Left Channel</a:t>
            </a:r>
          </a:p>
        </p:txBody>
      </p:sp>
      <p:sp>
        <p:nvSpPr>
          <p:cNvPr id="206" name="Shape 206"/>
          <p:cNvSpPr>
            <a:spLocks noGrp="1"/>
          </p:cNvSpPr>
          <p:nvPr>
            <p:ph type="sldNum" sz="quarter" idx="2"/>
          </p:nvPr>
        </p:nvSpPr>
        <p:spPr/>
        <p:txBody>
          <a:bodyPr/>
          <a:lstStyle/>
          <a:p>
            <a:fld id="{86CB4B4D-7CA3-9044-876B-883B54F8677D}" type="slidenum">
              <a:rPr lang="en-US" smtClean="0"/>
              <a:pPr/>
              <a:t>12</a:t>
            </a:fld>
            <a:endParaRPr lang="en-US"/>
          </a:p>
        </p:txBody>
      </p:sp>
    </p:spTree>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203"/>
                                        </p:tgtEl>
                                        <p:attrNameLst>
                                          <p:attrName>style.visibility</p:attrName>
                                        </p:attrNameLst>
                                      </p:cBhvr>
                                      <p:to>
                                        <p:strVal val="hidden"/>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9560000" fill="hold"/>
                                        <p:tgtEl>
                                          <p:spTgt spid="20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0" fill="hold" display="0">
                  <p:stCondLst>
                    <p:cond delay="indefinite"/>
                  </p:stCondLst>
                </p:cTn>
                <p:tgtEl>
                  <p:spTgt spid="202"/>
                </p:tgtEl>
              </p:cMediaNode>
            </p:audio>
          </p:childTnLst>
        </p:cTn>
      </p:par>
    </p:tnLst>
    <p:bldLst>
      <p:bldP spid="203"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Harbor Right.mp3"/>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7513712" y="4184549"/>
            <a:ext cx="1346201" cy="1346201"/>
          </a:xfrm>
          <a:prstGeom prst="rect">
            <a:avLst/>
          </a:prstGeom>
          <a:ln w="12700">
            <a:miter lim="400000"/>
          </a:ln>
        </p:spPr>
      </p:pic>
      <p:sp>
        <p:nvSpPr>
          <p:cNvPr id="213" name="Shape 213"/>
          <p:cNvSpPr/>
          <p:nvPr/>
        </p:nvSpPr>
        <p:spPr>
          <a:xfrm rot="5400000">
            <a:off x="7251700" y="3848100"/>
            <a:ext cx="1524000" cy="12954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539" y="0"/>
                </a:lnTo>
                <a:lnTo>
                  <a:pt x="21600" y="21600"/>
                </a:lnTo>
                <a:close/>
              </a:path>
            </a:pathLst>
          </a:custGeom>
          <a:solidFill>
            <a:srgbClr val="CECECE"/>
          </a:solidFill>
          <a:ln w="3175">
            <a:miter lim="400000"/>
          </a:ln>
        </p:spPr>
        <p:txBody>
          <a:bodyPr lIns="50800" tIns="50800" rIns="50800" bIns="50800" anchor="ctr"/>
          <a:lstStyle/>
          <a:p>
            <a:pPr defTabSz="546100">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14" name="Shape 214"/>
          <p:cNvSpPr>
            <a:spLocks noGrp="1"/>
          </p:cNvSpPr>
          <p:nvPr>
            <p:ph type="title"/>
          </p:nvPr>
        </p:nvSpPr>
        <p:spPr>
          <a:prstGeom prst="rect">
            <a:avLst/>
          </a:prstGeom>
        </p:spPr>
        <p:txBody>
          <a:bodyPr/>
          <a:lstStyle/>
          <a:p>
            <a:r>
              <a:t>Soundcheck</a:t>
            </a:r>
          </a:p>
        </p:txBody>
      </p:sp>
      <p:sp>
        <p:nvSpPr>
          <p:cNvPr id="215" name="Shape 215"/>
          <p:cNvSpPr>
            <a:spLocks noGrp="1"/>
          </p:cNvSpPr>
          <p:nvPr>
            <p:ph type="body" idx="1"/>
          </p:nvPr>
        </p:nvSpPr>
        <p:spPr>
          <a:prstGeom prst="rect">
            <a:avLst/>
          </a:prstGeom>
        </p:spPr>
        <p:txBody>
          <a:bodyPr/>
          <a:lstStyle/>
          <a:p>
            <a:r>
              <a:t>Right Channel</a:t>
            </a:r>
          </a:p>
        </p:txBody>
      </p:sp>
      <p:sp>
        <p:nvSpPr>
          <p:cNvPr id="216" name="Shape 216"/>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13</a:t>
            </a:fld>
            <a:endParaRPr/>
          </a:p>
        </p:txBody>
      </p:sp>
    </p:spTree>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213"/>
                                        </p:tgtEl>
                                        <p:attrNameLst>
                                          <p:attrName>style.visibility</p:attrName>
                                        </p:attrNameLst>
                                      </p:cBhvr>
                                      <p:to>
                                        <p:strVal val="hidden"/>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9560000" fill="hold"/>
                                        <p:tgtEl>
                                          <p:spTgt spid="2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0" fill="hold" display="0">
                  <p:stCondLst>
                    <p:cond delay="indefinite"/>
                  </p:stCondLst>
                </p:cTn>
                <p:tgtEl>
                  <p:spTgt spid="212"/>
                </p:tgtEl>
              </p:cMediaNode>
            </p:audio>
          </p:childTnLst>
        </p:cTn>
      </p:par>
    </p:tnLst>
    <p:bldLst>
      <p:bldP spid="213"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p:cNvSpPr>
          <p:nvPr>
            <p:ph type="ctrTitle"/>
          </p:nvPr>
        </p:nvSpPr>
        <p:spPr>
          <a:prstGeom prst="rect">
            <a:avLst/>
          </a:prstGeom>
        </p:spPr>
        <p:txBody>
          <a:bodyPr/>
          <a:lstStyle/>
          <a:p>
            <a:r>
              <a:t>Video Check</a:t>
            </a:r>
          </a:p>
        </p:txBody>
      </p:sp>
      <p:sp>
        <p:nvSpPr>
          <p:cNvPr id="223" name="Shape 223"/>
          <p:cNvSpPr>
            <a:spLocks noGrp="1"/>
          </p:cNvSpPr>
          <p:nvPr>
            <p:ph type="sldNum" sz="quarter" idx="2"/>
          </p:nvPr>
        </p:nvSpPr>
        <p:spPr>
          <a:xfrm>
            <a:off x="127000" y="8750300"/>
            <a:ext cx="286614" cy="286943"/>
          </a:xfrm>
          <a:prstGeom prst="rect">
            <a:avLst/>
          </a:prstGeom>
          <a:extLst>
            <a:ext uri="{C572A759-6A51-4108-AA02-DFA0A04FC94B}">
              <ma14:wrappingTextBoxFlag xmlns:ma14="http://schemas.microsoft.com/office/mac/drawingml/2011/main" xmlns="" val="1"/>
            </a:ext>
          </a:extLst>
        </p:spPr>
        <p:txBody>
          <a:bodyPr lIns="38100" tIns="38100" rIns="38100" bIns="38100"/>
          <a:lstStyle/>
          <a:p>
            <a:fld id="{86CB4B4D-7CA3-9044-876B-883B54F8677D}" type="slidenum">
              <a:t>14</a:t>
            </a:fld>
            <a:endParaRPr/>
          </a:p>
        </p:txBody>
      </p:sp>
      <p:sp>
        <p:nvSpPr>
          <p:cNvPr id="226" name="Shape 226"/>
          <p:cNvSpPr/>
          <p:nvPr/>
        </p:nvSpPr>
        <p:spPr>
          <a:xfrm rot="5400000">
            <a:off x="7251700" y="3848100"/>
            <a:ext cx="1524000" cy="12954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539" y="0"/>
                </a:lnTo>
                <a:lnTo>
                  <a:pt x="21600" y="21600"/>
                </a:lnTo>
                <a:close/>
              </a:path>
            </a:pathLst>
          </a:custGeom>
          <a:solidFill>
            <a:srgbClr val="D6D6D6"/>
          </a:solidFill>
        </p:spPr>
        <p:txBody>
          <a:bodyPr lIns="0" tIns="0" rIns="0" bIns="0" anchor="ctr"/>
          <a:lstStyle/>
          <a:p>
            <a:pPr algn="l" defTabSz="457200">
              <a:defRPr sz="1200">
                <a:solidFill>
                  <a:srgbClr val="000000"/>
                </a:solidFill>
                <a:effectLst>
                  <a:outerShdw blurRad="38100" dist="12700" dir="5400000" rotWithShape="0">
                    <a:srgbClr val="000000">
                      <a:alpha val="50000"/>
                    </a:srgbClr>
                  </a:outerShdw>
                </a:effectLst>
                <a:latin typeface="Helvetica"/>
                <a:ea typeface="Helvetica"/>
                <a:cs typeface="Helvetica"/>
                <a:sym typeface="Helvetica"/>
              </a:defRPr>
            </a:pPr>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Tina and Huff-5.mo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0" y="-1524000"/>
            <a:ext cx="16256000" cy="12192000"/>
          </a:xfrm>
          <a:prstGeom prst="rect">
            <a:avLst/>
          </a:prstGeom>
          <a:ln w="12700">
            <a:miter lim="400000"/>
          </a:ln>
        </p:spPr>
      </p:pic>
      <p:sp>
        <p:nvSpPr>
          <p:cNvPr id="231" name="Shape 23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15</a:t>
            </a:fld>
            <a:endParaRPr/>
          </a:p>
        </p:txBody>
      </p:sp>
      <p:pic>
        <p:nvPicPr>
          <p:cNvPr id="232" name="®FOUNDATIONi love u guys-3.pdf"/>
          <p:cNvPicPr>
            <a:picLocks noChangeAspect="1"/>
          </p:cNvPicPr>
          <p:nvPr/>
        </p:nvPicPr>
        <p:blipFill>
          <a:blip r:embed="rId6">
            <a:extLst/>
          </a:blip>
          <a:stretch>
            <a:fillRect/>
          </a:stretch>
        </p:blipFill>
        <p:spPr>
          <a:xfrm>
            <a:off x="13758008" y="7768470"/>
            <a:ext cx="2243837" cy="629768"/>
          </a:xfrm>
          <a:prstGeom prst="rect">
            <a:avLst/>
          </a:prstGeom>
          <a:ln w="3175">
            <a:miter lim="400000"/>
          </a:ln>
        </p:spPr>
      </p:pic>
      <p:pic>
        <p:nvPicPr>
          <p:cNvPr id="233" name="pastedGraphic.pdf"/>
          <p:cNvPicPr>
            <a:picLocks noChangeAspect="1"/>
          </p:cNvPicPr>
          <p:nvPr/>
        </p:nvPicPr>
        <p:blipFill>
          <a:blip r:embed="rId7">
            <a:extLst/>
          </a:blip>
          <a:stretch>
            <a:fillRect/>
          </a:stretch>
        </p:blipFill>
        <p:spPr>
          <a:xfrm>
            <a:off x="13945006" y="8314916"/>
            <a:ext cx="2145738" cy="514253"/>
          </a:xfrm>
          <a:prstGeom prst="rect">
            <a:avLst/>
          </a:prstGeom>
          <a:ln w="3175">
            <a:miter lim="400000"/>
          </a:ln>
        </p:spPr>
      </p:pic>
    </p:spTree>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133335" fill="hold"/>
                                        <p:tgtEl>
                                          <p:spTgt spid="2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30"/>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41A00"/>
        </a:solidFill>
        <a:effectLst/>
      </p:bgPr>
    </p:bg>
    <p:spTree>
      <p:nvGrpSpPr>
        <p:cNvPr id="1" name=""/>
        <p:cNvGrpSpPr/>
        <p:nvPr/>
      </p:nvGrpSpPr>
      <p:grpSpPr>
        <a:xfrm>
          <a:off x="0" y="0"/>
          <a:ext cx="0" cy="0"/>
          <a:chOff x="0" y="0"/>
          <a:chExt cx="0" cy="0"/>
        </a:xfrm>
      </p:grpSpPr>
      <p:sp>
        <p:nvSpPr>
          <p:cNvPr id="237" name="Shape 237"/>
          <p:cNvSpPr>
            <a:spLocks noGrp="1"/>
          </p:cNvSpPr>
          <p:nvPr>
            <p:ph type="ctrTitle"/>
          </p:nvPr>
        </p:nvSpPr>
        <p:spPr>
          <a:prstGeom prst="rect">
            <a:avLst/>
          </a:prstGeom>
        </p:spPr>
        <p:txBody>
          <a:bodyPr/>
          <a:lstStyle/>
          <a:p>
            <a:r>
              <a:t>SRP/SRM </a:t>
            </a:r>
          </a:p>
          <a:p>
            <a:r>
              <a:t>End AV Setup</a:t>
            </a:r>
          </a:p>
        </p:txBody>
      </p:sp>
      <p:sp>
        <p:nvSpPr>
          <p:cNvPr id="238" name="Shape 238"/>
          <p:cNvSpPr>
            <a:spLocks noGrp="1"/>
          </p:cNvSpPr>
          <p:nvPr>
            <p:ph type="sldNum" sz="quarter" idx="2"/>
          </p:nvPr>
        </p:nvSpPr>
        <p:spPr>
          <a:xfrm>
            <a:off x="8117945" y="8750300"/>
            <a:ext cx="286615" cy="286943"/>
          </a:xfrm>
          <a:prstGeom prst="rect">
            <a:avLst/>
          </a:prstGeom>
          <a:extLst>
            <a:ext uri="{C572A759-6A51-4108-AA02-DFA0A04FC94B}">
              <ma14:wrappingTextBoxFlag xmlns:ma14="http://schemas.microsoft.com/office/mac/drawingml/2011/main" xmlns="" val="1"/>
            </a:ext>
          </a:extLst>
        </p:spPr>
        <p:txBody>
          <a:bodyPr lIns="38100" tIns="38100" rIns="38100" bIns="38100"/>
          <a:lstStyle/>
          <a:p>
            <a:fld id="{86CB4B4D-7CA3-9044-876B-883B54F8677D}" type="slidenum">
              <a:t>16</a:t>
            </a:fld>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AR-131219591.jpg"/>
          <p:cNvPicPr>
            <a:picLocks noChangeAspect="1"/>
          </p:cNvPicPr>
          <p:nvPr/>
        </p:nvPicPr>
        <p:blipFill>
          <a:blip r:embed="rId3">
            <a:alphaModFix amt="79354"/>
            <a:extLst/>
          </a:blip>
          <a:srcRect t="13918" r="120" b="5690"/>
          <a:stretch>
            <a:fillRect/>
          </a:stretch>
        </p:blipFill>
        <p:spPr>
          <a:xfrm>
            <a:off x="0" y="-1"/>
            <a:ext cx="16256001" cy="9144001"/>
          </a:xfrm>
          <a:prstGeom prst="rect">
            <a:avLst/>
          </a:prstGeom>
          <a:ln w="3175">
            <a:miter lim="400000"/>
          </a:ln>
        </p:spPr>
      </p:pic>
      <p:sp>
        <p:nvSpPr>
          <p:cNvPr id="245" name="Shape 245"/>
          <p:cNvSpPr>
            <a:spLocks noGrp="1"/>
          </p:cNvSpPr>
          <p:nvPr>
            <p:ph type="ctrTitle"/>
          </p:nvPr>
        </p:nvSpPr>
        <p:spPr/>
        <p:txBody>
          <a:bodyPr/>
          <a:lstStyle/>
          <a:p>
            <a:r>
              <a:rPr lang="en-US"/>
              <a:t>Recovery Starts when the crisis begins</a:t>
            </a:r>
          </a:p>
        </p:txBody>
      </p:sp>
      <p:sp>
        <p:nvSpPr>
          <p:cNvPr id="246" name="Shape 246"/>
          <p:cNvSpPr>
            <a:spLocks noGrp="1"/>
          </p:cNvSpPr>
          <p:nvPr>
            <p:ph type="sldNum" sz="quarter" idx="2"/>
          </p:nvPr>
        </p:nvSpPr>
        <p:spPr/>
        <p:txBody>
          <a:bodyPr/>
          <a:lstStyle/>
          <a:p>
            <a:fld id="{86CB4B4D-7CA3-9044-876B-883B54F8677D}" type="slidenum">
              <a:rPr lang="en-US" smtClean="0"/>
              <a:pPr/>
              <a:t>17</a:t>
            </a:fld>
            <a:endParaRPr lang="en-US"/>
          </a:p>
        </p:txBody>
      </p:sp>
      <p:pic>
        <p:nvPicPr>
          <p:cNvPr id="5" name="®FOUNDATIONi love u guys-3.pdf">
            <a:extLst>
              <a:ext uri="{FF2B5EF4-FFF2-40B4-BE49-F238E27FC236}">
                <a16:creationId xmlns:a16="http://schemas.microsoft.com/office/drawing/2014/main" id="{CB778EF6-5D12-4122-BBE2-1F5B6B208E82}"/>
              </a:ext>
            </a:extLst>
          </p:cNvPr>
          <p:cNvPicPr>
            <a:picLocks noChangeAspect="1"/>
          </p:cNvPicPr>
          <p:nvPr/>
        </p:nvPicPr>
        <p:blipFill>
          <a:blip r:embed="rId4">
            <a:extLst/>
          </a:blip>
          <a:stretch>
            <a:fillRect/>
          </a:stretch>
        </p:blipFill>
        <p:spPr>
          <a:xfrm>
            <a:off x="13588674" y="8232057"/>
            <a:ext cx="2243837" cy="629768"/>
          </a:xfrm>
          <a:prstGeom prst="rect">
            <a:avLst/>
          </a:prstGeom>
          <a:ln w="3175">
            <a:miter lim="400000"/>
          </a:ln>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pasted-image-small-enhanced.jpeg"/>
          <p:cNvPicPr>
            <a:picLocks noChangeAspect="1"/>
          </p:cNvPicPr>
          <p:nvPr/>
        </p:nvPicPr>
        <p:blipFill>
          <a:blip r:embed="rId2">
            <a:extLst/>
          </a:blip>
          <a:srcRect t="4234" r="7951" b="17307"/>
          <a:stretch>
            <a:fillRect/>
          </a:stretch>
        </p:blipFill>
        <p:spPr>
          <a:xfrm>
            <a:off x="0" y="21359"/>
            <a:ext cx="16283252" cy="9192762"/>
          </a:xfrm>
          <a:prstGeom prst="rect">
            <a:avLst/>
          </a:prstGeom>
          <a:ln w="3175">
            <a:miter lim="400000"/>
          </a:ln>
        </p:spPr>
      </p:pic>
      <p:sp>
        <p:nvSpPr>
          <p:cNvPr id="253" name="Shape 253"/>
          <p:cNvSpPr/>
          <p:nvPr/>
        </p:nvSpPr>
        <p:spPr>
          <a:xfrm>
            <a:off x="-101600" y="0"/>
            <a:ext cx="17995900" cy="5105400"/>
          </a:xfrm>
          <a:prstGeom prst="rect">
            <a:avLst/>
          </a:prstGeom>
          <a:gradFill>
            <a:gsLst>
              <a:gs pos="0">
                <a:srgbClr val="000000">
                  <a:alpha val="41297"/>
                </a:srgbClr>
              </a:gs>
              <a:gs pos="100000">
                <a:srgbClr val="000000">
                  <a:alpha val="0"/>
                </a:srgbClr>
              </a:gs>
            </a:gsLst>
            <a:lin ang="5400000"/>
          </a:gradFill>
        </p:spPr>
        <p:txBody>
          <a:bodyPr lIns="38100" tIns="38100" rIns="38100" bIns="38100"/>
          <a:lstStyle/>
          <a:p>
            <a:pPr defTabSz="914400">
              <a:buClr>
                <a:srgbClr val="FFFFFF"/>
              </a:buClr>
              <a:defRPr sz="3800">
                <a:uFill>
                  <a:solidFill>
                    <a:srgbClr val="FFFFFF"/>
                  </a:solidFill>
                </a:uFill>
                <a:latin typeface="Gill Sans"/>
                <a:ea typeface="Gill Sans"/>
                <a:cs typeface="Gill Sans"/>
                <a:sym typeface="Gill Sans"/>
              </a:defRPr>
            </a:pPr>
            <a:endParaRPr/>
          </a:p>
        </p:txBody>
      </p:sp>
      <p:sp>
        <p:nvSpPr>
          <p:cNvPr id="254" name="Shape 254"/>
          <p:cNvSpPr>
            <a:spLocks noGrp="1"/>
          </p:cNvSpPr>
          <p:nvPr>
            <p:ph type="title"/>
          </p:nvPr>
        </p:nvSpPr>
        <p:spPr/>
        <p:txBody>
          <a:bodyPr/>
          <a:lstStyle/>
          <a:p>
            <a:r>
              <a:rPr lang="en-US"/>
              <a:t>Unit 1</a:t>
            </a:r>
          </a:p>
        </p:txBody>
      </p:sp>
      <p:sp>
        <p:nvSpPr>
          <p:cNvPr id="255" name="Shape 255"/>
          <p:cNvSpPr>
            <a:spLocks noGrp="1"/>
          </p:cNvSpPr>
          <p:nvPr>
            <p:ph type="body" idx="1"/>
          </p:nvPr>
        </p:nvSpPr>
        <p:spPr/>
        <p:txBody>
          <a:bodyPr/>
          <a:lstStyle/>
          <a:p>
            <a:r>
              <a:rPr lang="en-US"/>
              <a:t>Introductions</a:t>
            </a:r>
          </a:p>
        </p:txBody>
      </p:sp>
      <p:sp>
        <p:nvSpPr>
          <p:cNvPr id="256" name="Shape 256"/>
          <p:cNvSpPr>
            <a:spLocks noGrp="1"/>
          </p:cNvSpPr>
          <p:nvPr>
            <p:ph type="sldNum" sz="quarter" idx="2"/>
          </p:nvPr>
        </p:nvSpPr>
        <p:spPr/>
        <p:txBody>
          <a:bodyPr/>
          <a:lstStyle/>
          <a:p>
            <a:fld id="{86CB4B4D-7CA3-9044-876B-883B54F8677D}" type="slidenum">
              <a:rPr lang="fi-FI" smtClean="0"/>
              <a:pPr/>
              <a:t>18</a:t>
            </a:fld>
            <a:endParaRPr lang="fi-FI"/>
          </a:p>
        </p:txBody>
      </p:sp>
      <p:pic>
        <p:nvPicPr>
          <p:cNvPr id="257" name="®FOUNDATIONi love u guys-3.pdf"/>
          <p:cNvPicPr>
            <a:picLocks noChangeAspect="1"/>
          </p:cNvPicPr>
          <p:nvPr/>
        </p:nvPicPr>
        <p:blipFill>
          <a:blip r:embed="rId3">
            <a:extLst/>
          </a:blip>
          <a:stretch>
            <a:fillRect/>
          </a:stretch>
        </p:blipFill>
        <p:spPr>
          <a:xfrm>
            <a:off x="13758008" y="7768470"/>
            <a:ext cx="2243837" cy="629768"/>
          </a:xfrm>
          <a:prstGeom prst="rect">
            <a:avLst/>
          </a:prstGeom>
          <a:ln w="3175">
            <a:miter lim="400000"/>
          </a:ln>
        </p:spPr>
      </p:pic>
      <p:pic>
        <p:nvPicPr>
          <p:cNvPr id="258" name="pastedGraphic.pdf"/>
          <p:cNvPicPr>
            <a:picLocks noChangeAspect="1"/>
          </p:cNvPicPr>
          <p:nvPr/>
        </p:nvPicPr>
        <p:blipFill>
          <a:blip r:embed="rId4">
            <a:extLst/>
          </a:blip>
          <a:stretch>
            <a:fillRect/>
          </a:stretch>
        </p:blipFill>
        <p:spPr>
          <a:xfrm>
            <a:off x="13945006" y="8314916"/>
            <a:ext cx="2145738" cy="514253"/>
          </a:xfrm>
          <a:prstGeom prst="rect">
            <a:avLst/>
          </a:prstGeom>
          <a:ln w="3175">
            <a:miter lim="400000"/>
          </a:ln>
        </p:spPr>
      </p:pic>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pasted-image.tiff"/>
          <p:cNvPicPr>
            <a:picLocks noChangeAspect="1"/>
          </p:cNvPicPr>
          <p:nvPr/>
        </p:nvPicPr>
        <p:blipFill>
          <a:blip r:embed="rId3">
            <a:extLst/>
          </a:blip>
          <a:srcRect b="10026"/>
          <a:stretch>
            <a:fillRect/>
          </a:stretch>
        </p:blipFill>
        <p:spPr>
          <a:xfrm>
            <a:off x="-1" y="1326"/>
            <a:ext cx="16256001" cy="9141348"/>
          </a:xfrm>
          <a:prstGeom prst="rect">
            <a:avLst/>
          </a:prstGeom>
          <a:ln w="3175">
            <a:miter lim="400000"/>
          </a:ln>
        </p:spPr>
      </p:pic>
      <p:sp>
        <p:nvSpPr>
          <p:cNvPr id="261" name="Shape 261"/>
          <p:cNvSpPr/>
          <p:nvPr/>
        </p:nvSpPr>
        <p:spPr>
          <a:xfrm>
            <a:off x="0" y="0"/>
            <a:ext cx="17128529" cy="7494795"/>
          </a:xfrm>
          <a:prstGeom prst="rect">
            <a:avLst/>
          </a:prstGeom>
          <a:gradFill>
            <a:gsLst>
              <a:gs pos="0">
                <a:srgbClr val="000000">
                  <a:alpha val="50000"/>
                </a:srgbClr>
              </a:gs>
              <a:gs pos="100000">
                <a:srgbClr val="000000">
                  <a:alpha val="0"/>
                </a:srgbClr>
              </a:gs>
            </a:gsLst>
            <a:lin ang="5400000"/>
          </a:gradFill>
          <a:ln w="3175">
            <a:miter lim="400000"/>
          </a:ln>
        </p:spPr>
        <p:txBody>
          <a:bodyPr lIns="50800" tIns="50800" rIns="50800" bIns="50800" anchor="ctr"/>
          <a:lstStyle/>
          <a:p>
            <a:pPr marL="54186" marR="54186" defTabSz="1219200">
              <a:defRPr sz="4200">
                <a:solidFill>
                  <a:srgbClr val="000000"/>
                </a:solidFill>
                <a:uFill>
                  <a:solidFill>
                    <a:srgbClr val="000000"/>
                  </a:solidFill>
                </a:uFill>
                <a:latin typeface="Tahoma"/>
                <a:ea typeface="Tahoma"/>
                <a:cs typeface="Tahoma"/>
                <a:sym typeface="Tahoma"/>
              </a:defRPr>
            </a:pPr>
            <a:endParaRPr/>
          </a:p>
        </p:txBody>
      </p:sp>
      <p:sp>
        <p:nvSpPr>
          <p:cNvPr id="262" name="Shape 262"/>
          <p:cNvSpPr>
            <a:spLocks noGrp="1"/>
          </p:cNvSpPr>
          <p:nvPr>
            <p:ph type="ctrTitle"/>
          </p:nvPr>
        </p:nvSpPr>
        <p:spPr/>
        <p:txBody>
          <a:bodyPr/>
          <a:lstStyle/>
          <a:p>
            <a:r>
              <a:rPr lang="en-US"/>
              <a:t>Howdy</a:t>
            </a:r>
          </a:p>
        </p:txBody>
      </p:sp>
      <p:sp>
        <p:nvSpPr>
          <p:cNvPr id="263" name="Shape 263"/>
          <p:cNvSpPr>
            <a:spLocks noGrp="1"/>
          </p:cNvSpPr>
          <p:nvPr>
            <p:ph type="sldNum" sz="quarter" idx="2"/>
          </p:nvPr>
        </p:nvSpPr>
        <p:spPr/>
        <p:txBody>
          <a:bodyPr/>
          <a:lstStyle/>
          <a:p>
            <a:fld id="{86CB4B4D-7CA3-9044-876B-883B54F8677D}" type="slidenum">
              <a:rPr lang="en-US" smtClean="0"/>
              <a:pPr/>
              <a:t>19</a:t>
            </a:fld>
            <a:endParaRPr lang="en-US"/>
          </a:p>
        </p:txBody>
      </p:sp>
      <p:pic>
        <p:nvPicPr>
          <p:cNvPr id="8" name="®FOUNDATIONi love u guys-3.pdf">
            <a:extLst>
              <a:ext uri="{FF2B5EF4-FFF2-40B4-BE49-F238E27FC236}">
                <a16:creationId xmlns:a16="http://schemas.microsoft.com/office/drawing/2014/main" id="{A0B324F6-75D8-4420-9228-4E23493E996F}"/>
              </a:ext>
            </a:extLst>
          </p:cNvPr>
          <p:cNvPicPr>
            <a:picLocks noChangeAspect="1"/>
          </p:cNvPicPr>
          <p:nvPr/>
        </p:nvPicPr>
        <p:blipFill>
          <a:blip r:embed="rId4">
            <a:extLst/>
          </a:blip>
          <a:stretch>
            <a:fillRect/>
          </a:stretch>
        </p:blipFill>
        <p:spPr>
          <a:xfrm>
            <a:off x="13588674" y="8232057"/>
            <a:ext cx="2243837" cy="629768"/>
          </a:xfrm>
          <a:prstGeom prst="rect">
            <a:avLst/>
          </a:prstGeom>
          <a:ln w="3175">
            <a:miter lim="400000"/>
          </a:ln>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 name="Shape 117"/>
          <p:cNvSpPr>
            <a:spLocks noGrp="1"/>
          </p:cNvSpPr>
          <p:nvPr>
            <p:ph type="sldNum" sz="quarter" idx="2"/>
          </p:nvPr>
        </p:nvSpPr>
        <p:spPr>
          <a:xfrm>
            <a:off x="127000" y="8699500"/>
            <a:ext cx="213157" cy="312343"/>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2</a:t>
            </a:fld>
            <a:endParaRPr/>
          </a:p>
        </p:txBody>
      </p:sp>
      <p:sp>
        <p:nvSpPr>
          <p:cNvPr id="118" name="Shape 118"/>
          <p:cNvSpPr/>
          <p:nvPr/>
        </p:nvSpPr>
        <p:spPr>
          <a:xfrm>
            <a:off x="4184650" y="628650"/>
            <a:ext cx="7899400" cy="7886700"/>
          </a:xfrm>
          <a:prstGeom prst="rect">
            <a:avLst/>
          </a:prstGeom>
          <a:ln w="76200">
            <a:solidFill>
              <a:srgbClr val="000000"/>
            </a:solidFill>
            <a:miter lim="400000"/>
          </a:ln>
        </p:spPr>
        <p:txBody>
          <a:bodyPr lIns="0" tIns="0" rIns="0" bIns="0"/>
          <a:lstStyle/>
          <a:p>
            <a:pPr defTabSz="546100">
              <a:buClr>
                <a:srgbClr val="FFFFFF"/>
              </a:buClr>
              <a:defRPr sz="2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9" name="Shape 119"/>
          <p:cNvSpPr/>
          <p:nvPr/>
        </p:nvSpPr>
        <p:spPr>
          <a:xfrm>
            <a:off x="0" y="0"/>
            <a:ext cx="16268700" cy="9144000"/>
          </a:xfrm>
          <a:prstGeom prst="rect">
            <a:avLst/>
          </a:prstGeom>
          <a:ln w="228600">
            <a:solidFill>
              <a:srgbClr val="FF2600"/>
            </a:solidFill>
            <a:miter lim="400000"/>
          </a:ln>
        </p:spPr>
        <p:txBody>
          <a:bodyPr lIns="0" tIns="0" rIns="0" bIns="0"/>
          <a:lstStyle/>
          <a:p>
            <a:pPr defTabSz="546100">
              <a:buClr>
                <a:srgbClr val="FFFFFF"/>
              </a:buClr>
              <a:defRPr sz="2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0" name="Shape 120"/>
          <p:cNvSpPr/>
          <p:nvPr/>
        </p:nvSpPr>
        <p:spPr>
          <a:xfrm>
            <a:off x="0" y="4572000"/>
            <a:ext cx="16256000" cy="0"/>
          </a:xfrm>
          <a:prstGeom prst="line">
            <a:avLst/>
          </a:prstGeom>
          <a:ln w="12700">
            <a:solidFill>
              <a:srgbClr val="000000"/>
            </a:solidFill>
            <a:miter lim="400000"/>
          </a:ln>
        </p:spPr>
        <p:txBody>
          <a:bodyPr lIns="50800" tIns="50800" rIns="50800" bIns="50800" anchor="ctr"/>
          <a:lstStyle/>
          <a:p>
            <a:pPr algn="l" defTabSz="457200">
              <a:defRPr sz="1200">
                <a:solidFill>
                  <a:srgbClr val="000000"/>
                </a:solidFill>
                <a:latin typeface="Helvetica Neue"/>
                <a:ea typeface="Helvetica Neue"/>
                <a:cs typeface="Helvetica Neue"/>
                <a:sym typeface="Helvetica Neue"/>
              </a:defRPr>
            </a:pPr>
            <a:endParaRPr/>
          </a:p>
        </p:txBody>
      </p:sp>
      <p:sp>
        <p:nvSpPr>
          <p:cNvPr id="121" name="Shape 121"/>
          <p:cNvSpPr/>
          <p:nvPr/>
        </p:nvSpPr>
        <p:spPr>
          <a:xfrm flipH="1">
            <a:off x="8134350" y="0"/>
            <a:ext cx="1" cy="9144000"/>
          </a:xfrm>
          <a:prstGeom prst="line">
            <a:avLst/>
          </a:prstGeom>
          <a:ln w="12700">
            <a:solidFill>
              <a:srgbClr val="000000"/>
            </a:solidFill>
            <a:miter lim="400000"/>
          </a:ln>
        </p:spPr>
        <p:txBody>
          <a:bodyPr lIns="50800" tIns="50800" rIns="50800" bIns="50800" anchor="ctr"/>
          <a:lstStyle/>
          <a:p>
            <a:pPr algn="l" defTabSz="457200">
              <a:defRPr sz="1200">
                <a:solidFill>
                  <a:srgbClr val="000000"/>
                </a:solidFill>
                <a:latin typeface="Helvetica Neue"/>
                <a:ea typeface="Helvetica Neue"/>
                <a:cs typeface="Helvetica Neue"/>
                <a:sym typeface="Helvetica Neue"/>
              </a:defRPr>
            </a:pPr>
            <a:endParaRPr/>
          </a:p>
        </p:txBody>
      </p:sp>
      <p:sp>
        <p:nvSpPr>
          <p:cNvPr id="122" name="Shape 122"/>
          <p:cNvSpPr/>
          <p:nvPr/>
        </p:nvSpPr>
        <p:spPr>
          <a:xfrm>
            <a:off x="7785100" y="4216400"/>
            <a:ext cx="698501" cy="698501"/>
          </a:xfrm>
          <a:prstGeom prst="ellipse">
            <a:avLst/>
          </a:prstGeom>
          <a:solidFill>
            <a:srgbClr val="000000"/>
          </a:solidFill>
          <a:ln>
            <a:solidFill>
              <a:srgbClr val="000000"/>
            </a:solidFill>
            <a:miter lim="400000"/>
          </a:ln>
        </p:spPr>
        <p:txBody>
          <a:bodyPr lIns="0" tIns="0" rIns="0" bIns="0"/>
          <a:lstStyle/>
          <a:p>
            <a:pPr algn="l" defTabSz="457200">
              <a:defRPr sz="1200">
                <a:solidFill>
                  <a:srgbClr val="000000"/>
                </a:solidFill>
                <a:latin typeface="Helvetica Neue"/>
                <a:ea typeface="Helvetica Neue"/>
                <a:cs typeface="Helvetica Neue"/>
                <a:sym typeface="Helvetica Neue"/>
              </a:defRPr>
            </a:pPr>
            <a:endParaRPr/>
          </a:p>
        </p:txBody>
      </p:sp>
      <p:sp>
        <p:nvSpPr>
          <p:cNvPr id="123" name="Shape 123"/>
          <p:cNvSpPr/>
          <p:nvPr/>
        </p:nvSpPr>
        <p:spPr>
          <a:xfrm>
            <a:off x="13487400" y="546100"/>
            <a:ext cx="1282700" cy="1270000"/>
          </a:xfrm>
          <a:prstGeom prst="rect">
            <a:avLst/>
          </a:prstGeom>
          <a:solidFill>
            <a:srgbClr val="FF2600"/>
          </a:solidFill>
          <a:ln>
            <a:solidFill>
              <a:srgbClr val="000000"/>
            </a:solidFill>
            <a:miter lim="400000"/>
          </a:ln>
        </p:spPr>
        <p:txBody>
          <a:bodyPr lIns="0" tIns="0" rIns="0" bIns="0"/>
          <a:lstStyle/>
          <a:p>
            <a:pPr defTabSz="546100">
              <a:buClr>
                <a:srgbClr val="FFFFFF"/>
              </a:buClr>
              <a:defRPr sz="2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4" name="Shape 124"/>
          <p:cNvSpPr/>
          <p:nvPr/>
        </p:nvSpPr>
        <p:spPr>
          <a:xfrm>
            <a:off x="13487400" y="1892300"/>
            <a:ext cx="1282700" cy="1270000"/>
          </a:xfrm>
          <a:prstGeom prst="rect">
            <a:avLst/>
          </a:prstGeom>
          <a:solidFill>
            <a:srgbClr val="00F900"/>
          </a:solidFill>
          <a:ln>
            <a:solidFill>
              <a:srgbClr val="000000"/>
            </a:solidFill>
            <a:miter lim="400000"/>
          </a:ln>
        </p:spPr>
        <p:txBody>
          <a:bodyPr lIns="0" tIns="0" rIns="0" bIns="0"/>
          <a:lstStyle/>
          <a:p>
            <a:pPr defTabSz="546100">
              <a:buClr>
                <a:srgbClr val="FFFFFF"/>
              </a:buClr>
              <a:defRPr sz="2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5" name="Shape 125"/>
          <p:cNvSpPr/>
          <p:nvPr/>
        </p:nvSpPr>
        <p:spPr>
          <a:xfrm>
            <a:off x="13487400" y="3238500"/>
            <a:ext cx="1282700" cy="1270000"/>
          </a:xfrm>
          <a:prstGeom prst="rect">
            <a:avLst/>
          </a:prstGeom>
          <a:solidFill>
            <a:srgbClr val="0433FF"/>
          </a:solidFill>
          <a:ln>
            <a:solidFill>
              <a:srgbClr val="000000"/>
            </a:solidFill>
            <a:miter lim="400000"/>
          </a:ln>
        </p:spPr>
        <p:txBody>
          <a:bodyPr lIns="0" tIns="0" rIns="0" bIns="0"/>
          <a:lstStyle/>
          <a:p>
            <a:pPr defTabSz="546100">
              <a:buClr>
                <a:srgbClr val="FFFFFF"/>
              </a:buClr>
              <a:defRPr sz="2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6" name="Shape 126"/>
          <p:cNvSpPr/>
          <p:nvPr/>
        </p:nvSpPr>
        <p:spPr>
          <a:xfrm>
            <a:off x="13487400" y="4648200"/>
            <a:ext cx="1282700" cy="3924300"/>
          </a:xfrm>
          <a:prstGeom prst="rect">
            <a:avLst/>
          </a:prstGeom>
          <a:gradFill>
            <a:gsLst>
              <a:gs pos="0">
                <a:srgbClr val="FF2600"/>
              </a:gs>
              <a:gs pos="50777">
                <a:srgbClr val="00F900"/>
              </a:gs>
              <a:gs pos="100000">
                <a:srgbClr val="0433FF"/>
              </a:gs>
            </a:gsLst>
            <a:lin ang="5400000"/>
          </a:gradFill>
          <a:ln>
            <a:solidFill>
              <a:srgbClr val="000000"/>
            </a:solidFill>
            <a:miter lim="400000"/>
          </a:ln>
        </p:spPr>
        <p:txBody>
          <a:bodyPr lIns="0" tIns="0" rIns="0" bIns="0"/>
          <a:lstStyle/>
          <a:p>
            <a:pPr defTabSz="546100">
              <a:buClr>
                <a:srgbClr val="FFFFFF"/>
              </a:buClr>
              <a:defRPr sz="2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27" name="Shape 127"/>
          <p:cNvSpPr/>
          <p:nvPr/>
        </p:nvSpPr>
        <p:spPr>
          <a:xfrm>
            <a:off x="5900737" y="4572000"/>
            <a:ext cx="4470401" cy="0"/>
          </a:xfrm>
          <a:prstGeom prst="line">
            <a:avLst/>
          </a:prstGeom>
          <a:ln w="63500">
            <a:solidFill>
              <a:srgbClr val="000000"/>
            </a:solidFill>
            <a:miter lim="400000"/>
          </a:ln>
        </p:spPr>
        <p:txBody>
          <a:bodyPr lIns="50800" tIns="50800" rIns="50800" bIns="50800" anchor="ctr"/>
          <a:lstStyle/>
          <a:p>
            <a:pPr algn="l" defTabSz="457200">
              <a:defRPr sz="1200">
                <a:solidFill>
                  <a:srgbClr val="000000"/>
                </a:solidFill>
                <a:latin typeface="Helvetica Neue"/>
                <a:ea typeface="Helvetica Neue"/>
                <a:cs typeface="Helvetica Neue"/>
                <a:sym typeface="Helvetica Neue"/>
              </a:defRPr>
            </a:pPr>
            <a:endParaRPr/>
          </a:p>
        </p:txBody>
      </p:sp>
      <p:sp>
        <p:nvSpPr>
          <p:cNvPr id="128" name="Shape 128"/>
          <p:cNvSpPr/>
          <p:nvPr/>
        </p:nvSpPr>
        <p:spPr>
          <a:xfrm flipH="1">
            <a:off x="8126413" y="2330450"/>
            <a:ext cx="1" cy="4483100"/>
          </a:xfrm>
          <a:prstGeom prst="line">
            <a:avLst/>
          </a:prstGeom>
          <a:ln w="63500">
            <a:solidFill>
              <a:srgbClr val="000000"/>
            </a:solidFill>
            <a:miter lim="400000"/>
          </a:ln>
        </p:spPr>
        <p:txBody>
          <a:bodyPr lIns="50800" tIns="50800" rIns="50800" bIns="50800" anchor="ctr"/>
          <a:lstStyle/>
          <a:p>
            <a:pPr algn="l" defTabSz="457200">
              <a:defRPr sz="1200">
                <a:solidFill>
                  <a:srgbClr val="000000"/>
                </a:solidFill>
                <a:latin typeface="Helvetica Neue"/>
                <a:ea typeface="Helvetica Neue"/>
                <a:cs typeface="Helvetica Neue"/>
                <a:sym typeface="Helvetica Neue"/>
              </a:defRPr>
            </a:pPr>
            <a:endParaRPr/>
          </a:p>
        </p:txBody>
      </p:sp>
      <p:sp>
        <p:nvSpPr>
          <p:cNvPr id="129" name="Shape 129"/>
          <p:cNvSpPr/>
          <p:nvPr/>
        </p:nvSpPr>
        <p:spPr>
          <a:xfrm>
            <a:off x="4635500" y="1079500"/>
            <a:ext cx="6985000" cy="6985002"/>
          </a:xfrm>
          <a:prstGeom prst="ellipse">
            <a:avLst/>
          </a:prstGeom>
          <a:ln w="50800">
            <a:solidFill>
              <a:srgbClr val="000000"/>
            </a:solidFill>
            <a:miter lim="400000"/>
          </a:ln>
        </p:spPr>
        <p:txBody>
          <a:bodyPr lIns="0" tIns="0" rIns="0" bIns="0"/>
          <a:lstStyle/>
          <a:p>
            <a:pPr algn="l" defTabSz="457200">
              <a:defRPr sz="1200">
                <a:solidFill>
                  <a:srgbClr val="000000"/>
                </a:solidFill>
                <a:latin typeface="Helvetica Neue"/>
                <a:ea typeface="Helvetica Neue"/>
                <a:cs typeface="Helvetica Neue"/>
                <a:sym typeface="Helvetica Neue"/>
              </a:defRPr>
            </a:pPr>
            <a:endParaRPr/>
          </a:p>
        </p:txBody>
      </p:sp>
      <p:sp>
        <p:nvSpPr>
          <p:cNvPr id="130" name="Shape 130"/>
          <p:cNvSpPr/>
          <p:nvPr/>
        </p:nvSpPr>
        <p:spPr>
          <a:xfrm>
            <a:off x="1511300" y="546100"/>
            <a:ext cx="1282700" cy="7962900"/>
          </a:xfrm>
          <a:prstGeom prst="rect">
            <a:avLst/>
          </a:prstGeom>
          <a:gradFill>
            <a:lin ang="5400000"/>
          </a:gradFill>
          <a:ln>
            <a:solidFill>
              <a:srgbClr val="000000"/>
            </a:solidFill>
            <a:miter lim="400000"/>
          </a:ln>
        </p:spPr>
        <p:txBody>
          <a:bodyPr lIns="0" tIns="0" rIns="0" bIns="0"/>
          <a:lstStyle/>
          <a:p>
            <a:pPr defTabSz="546100">
              <a:buClr>
                <a:srgbClr val="FFFFFF"/>
              </a:buClr>
              <a:defRPr sz="2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31" name="Shape 131"/>
          <p:cNvSpPr/>
          <p:nvPr/>
        </p:nvSpPr>
        <p:spPr>
          <a:xfrm>
            <a:off x="0" y="0"/>
            <a:ext cx="16268700" cy="9144000"/>
          </a:xfrm>
          <a:prstGeom prst="rect">
            <a:avLst/>
          </a:prstGeom>
          <a:ln w="228600">
            <a:solidFill>
              <a:srgbClr val="FF6920"/>
            </a:solidFill>
            <a:miter lim="400000"/>
          </a:ln>
        </p:spPr>
        <p:txBody>
          <a:bodyPr lIns="0" tIns="0" rIns="0" bIns="0"/>
          <a:lstStyle/>
          <a:p>
            <a:pPr defTabSz="546100">
              <a:buClr>
                <a:srgbClr val="FFFFFF"/>
              </a:buClr>
              <a:defRPr sz="2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32" name="Shape 132"/>
          <p:cNvSpPr/>
          <p:nvPr/>
        </p:nvSpPr>
        <p:spPr>
          <a:xfrm>
            <a:off x="4635500" y="1079500"/>
            <a:ext cx="6985000" cy="6985002"/>
          </a:xfrm>
          <a:prstGeom prst="ellipse">
            <a:avLst/>
          </a:prstGeom>
          <a:ln w="50800">
            <a:solidFill>
              <a:srgbClr val="000000"/>
            </a:solidFill>
            <a:miter lim="400000"/>
          </a:ln>
        </p:spPr>
        <p:txBody>
          <a:bodyPr lIns="0" tIns="0" rIns="0" bIns="0"/>
          <a:lstStyle/>
          <a:p>
            <a:pPr algn="l" defTabSz="457200">
              <a:defRPr sz="1200">
                <a:solidFill>
                  <a:srgbClr val="000000"/>
                </a:solidFill>
                <a:latin typeface="Helvetica Neue"/>
                <a:ea typeface="Helvetica Neue"/>
                <a:cs typeface="Helvetica Neue"/>
                <a:sym typeface="Helvetica Neue"/>
              </a:defRPr>
            </a:pPr>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 name="Introduction countdown.m4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0" y="0"/>
            <a:ext cx="16256000" cy="9144000"/>
          </a:xfrm>
          <a:prstGeom prst="rect">
            <a:avLst/>
          </a:prstGeom>
          <a:ln w="12700">
            <a:miter lim="400000"/>
          </a:ln>
        </p:spPr>
      </p:pic>
      <p:sp>
        <p:nvSpPr>
          <p:cNvPr id="273" name="Shape 273"/>
          <p:cNvSpPr>
            <a:spLocks noGrp="1"/>
          </p:cNvSpPr>
          <p:nvPr>
            <p:ph type="sldNum" sz="quarter" idx="2"/>
          </p:nvPr>
        </p:nvSpPr>
        <p:spPr/>
        <p:txBody>
          <a:bodyPr/>
          <a:lstStyle/>
          <a:p>
            <a:fld id="{86CB4B4D-7CA3-9044-876B-883B54F8677D}" type="slidenum">
              <a:rPr lang="is-IS" smtClean="0"/>
              <a:pPr/>
              <a:t>20</a:t>
            </a:fld>
            <a:endParaRPr lang="is-IS"/>
          </a:p>
        </p:txBody>
      </p:sp>
      <p:pic>
        <p:nvPicPr>
          <p:cNvPr id="4" name="®FOUNDATIONi love u guys-3.pdf">
            <a:extLst>
              <a:ext uri="{FF2B5EF4-FFF2-40B4-BE49-F238E27FC236}">
                <a16:creationId xmlns:a16="http://schemas.microsoft.com/office/drawing/2014/main" id="{1C9BECF2-600C-4234-9F38-CFA2A7214872}"/>
              </a:ext>
            </a:extLst>
          </p:cNvPr>
          <p:cNvPicPr>
            <a:picLocks noChangeAspect="1"/>
          </p:cNvPicPr>
          <p:nvPr/>
        </p:nvPicPr>
        <p:blipFill>
          <a:blip r:embed="rId6">
            <a:extLst/>
          </a:blip>
          <a:stretch>
            <a:fillRect/>
          </a:stretch>
        </p:blipFill>
        <p:spPr>
          <a:xfrm>
            <a:off x="13588674" y="8232057"/>
            <a:ext cx="2243837" cy="629768"/>
          </a:xfrm>
          <a:prstGeom prst="rect">
            <a:avLst/>
          </a:prstGeom>
          <a:ln w="3175">
            <a:miter lim="400000"/>
          </a:ln>
        </p:spPr>
      </p:pic>
    </p:spTree>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66" fill="hold"/>
                                        <p:tgtEl>
                                          <p:spTgt spid="27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7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pasted-image.png"/>
          <p:cNvPicPr>
            <a:picLocks noChangeAspect="1"/>
          </p:cNvPicPr>
          <p:nvPr/>
        </p:nvPicPr>
        <p:blipFill>
          <a:blip r:embed="rId3">
            <a:extLst/>
          </a:blip>
          <a:srcRect t="3060" b="12238"/>
          <a:stretch>
            <a:fillRect/>
          </a:stretch>
        </p:blipFill>
        <p:spPr>
          <a:xfrm flipH="1">
            <a:off x="-1" y="-11374"/>
            <a:ext cx="16256001" cy="9166748"/>
          </a:xfrm>
          <a:prstGeom prst="rect">
            <a:avLst/>
          </a:prstGeom>
          <a:ln w="3175">
            <a:miter lim="400000"/>
          </a:ln>
        </p:spPr>
      </p:pic>
      <p:sp>
        <p:nvSpPr>
          <p:cNvPr id="279" name="Shape 279"/>
          <p:cNvSpPr/>
          <p:nvPr/>
        </p:nvSpPr>
        <p:spPr>
          <a:xfrm>
            <a:off x="0" y="0"/>
            <a:ext cx="17128529" cy="7494795"/>
          </a:xfrm>
          <a:prstGeom prst="rect">
            <a:avLst/>
          </a:prstGeom>
          <a:gradFill>
            <a:gsLst>
              <a:gs pos="0">
                <a:srgbClr val="000000">
                  <a:alpha val="50000"/>
                </a:srgbClr>
              </a:gs>
              <a:gs pos="100000">
                <a:srgbClr val="000000">
                  <a:alpha val="0"/>
                </a:srgbClr>
              </a:gs>
            </a:gsLst>
            <a:lin ang="5400000"/>
          </a:gradFill>
          <a:ln w="3175">
            <a:miter lim="400000"/>
          </a:ln>
        </p:spPr>
        <p:txBody>
          <a:bodyPr lIns="50800" tIns="50800" rIns="50800" bIns="50800" anchor="ctr"/>
          <a:lstStyle/>
          <a:p>
            <a:pPr marL="54186" marR="54186" defTabSz="1219200">
              <a:defRPr sz="4200">
                <a:solidFill>
                  <a:srgbClr val="000000"/>
                </a:solidFill>
                <a:uFill>
                  <a:solidFill>
                    <a:srgbClr val="000000"/>
                  </a:solidFill>
                </a:uFill>
                <a:latin typeface="Tahoma"/>
                <a:ea typeface="Tahoma"/>
                <a:cs typeface="Tahoma"/>
                <a:sym typeface="Tahoma"/>
              </a:defRPr>
            </a:pPr>
            <a:endParaRPr/>
          </a:p>
        </p:txBody>
      </p:sp>
      <p:sp>
        <p:nvSpPr>
          <p:cNvPr id="280" name="Shape 280"/>
          <p:cNvSpPr>
            <a:spLocks noGrp="1"/>
          </p:cNvSpPr>
          <p:nvPr>
            <p:ph type="ctrTitle"/>
          </p:nvPr>
        </p:nvSpPr>
        <p:spPr/>
        <p:txBody>
          <a:bodyPr/>
          <a:lstStyle/>
          <a:p>
            <a:r>
              <a:rPr lang="en-US"/>
              <a:t>Not an Expert</a:t>
            </a:r>
          </a:p>
          <a:p>
            <a:r>
              <a:rPr lang="en-US"/>
              <a:t>But an Avid student</a:t>
            </a:r>
          </a:p>
        </p:txBody>
      </p:sp>
      <p:sp>
        <p:nvSpPr>
          <p:cNvPr id="281" name="Shape 281"/>
          <p:cNvSpPr>
            <a:spLocks noGrp="1"/>
          </p:cNvSpPr>
          <p:nvPr>
            <p:ph type="sldNum" sz="quarter" idx="2"/>
          </p:nvPr>
        </p:nvSpPr>
        <p:spPr/>
        <p:txBody>
          <a:bodyPr/>
          <a:lstStyle/>
          <a:p>
            <a:fld id="{86CB4B4D-7CA3-9044-876B-883B54F8677D}" type="slidenum">
              <a:rPr lang="cs-CZ" smtClean="0"/>
              <a:pPr/>
              <a:t>21</a:t>
            </a:fld>
            <a:endParaRPr lang="cs-CZ"/>
          </a:p>
        </p:txBody>
      </p:sp>
      <p:pic>
        <p:nvPicPr>
          <p:cNvPr id="8" name="®FOUNDATIONi love u guys-3.pdf">
            <a:extLst>
              <a:ext uri="{FF2B5EF4-FFF2-40B4-BE49-F238E27FC236}">
                <a16:creationId xmlns:a16="http://schemas.microsoft.com/office/drawing/2014/main" id="{65B341EB-D7CB-4370-9FFA-B850EAD07D13}"/>
              </a:ext>
            </a:extLst>
          </p:cNvPr>
          <p:cNvPicPr>
            <a:picLocks noChangeAspect="1"/>
          </p:cNvPicPr>
          <p:nvPr/>
        </p:nvPicPr>
        <p:blipFill>
          <a:blip r:embed="rId4">
            <a:extLst/>
          </a:blip>
          <a:stretch>
            <a:fillRect/>
          </a:stretch>
        </p:blipFill>
        <p:spPr>
          <a:xfrm>
            <a:off x="13588674" y="8232057"/>
            <a:ext cx="2243837" cy="629768"/>
          </a:xfrm>
          <a:prstGeom prst="rect">
            <a:avLst/>
          </a:prstGeom>
          <a:ln w="3175">
            <a:miter lim="400000"/>
          </a:ln>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pasted-image.tiff"/>
          <p:cNvPicPr>
            <a:picLocks noChangeAspect="1"/>
          </p:cNvPicPr>
          <p:nvPr/>
        </p:nvPicPr>
        <p:blipFill>
          <a:blip r:embed="rId3">
            <a:extLst/>
          </a:blip>
          <a:srcRect l="4999" t="7138" r="4999" b="2861"/>
          <a:stretch>
            <a:fillRect/>
          </a:stretch>
        </p:blipFill>
        <p:spPr>
          <a:xfrm>
            <a:off x="0" y="0"/>
            <a:ext cx="16256000" cy="9144001"/>
          </a:xfrm>
          <a:prstGeom prst="rect">
            <a:avLst/>
          </a:prstGeom>
          <a:ln w="3175">
            <a:miter lim="400000"/>
          </a:ln>
        </p:spPr>
      </p:pic>
      <p:sp>
        <p:nvSpPr>
          <p:cNvPr id="288" name="Shape 288"/>
          <p:cNvSpPr/>
          <p:nvPr/>
        </p:nvSpPr>
        <p:spPr>
          <a:xfrm>
            <a:off x="0" y="0"/>
            <a:ext cx="17128529" cy="7494795"/>
          </a:xfrm>
          <a:prstGeom prst="rect">
            <a:avLst/>
          </a:prstGeom>
          <a:gradFill>
            <a:gsLst>
              <a:gs pos="0">
                <a:srgbClr val="000000">
                  <a:alpha val="50000"/>
                </a:srgbClr>
              </a:gs>
              <a:gs pos="100000">
                <a:srgbClr val="000000">
                  <a:alpha val="0"/>
                </a:srgbClr>
              </a:gs>
            </a:gsLst>
            <a:lin ang="5400000"/>
          </a:gradFill>
          <a:ln w="3175">
            <a:miter lim="400000"/>
          </a:ln>
        </p:spPr>
        <p:txBody>
          <a:bodyPr lIns="50800" tIns="50800" rIns="50800" bIns="50800" anchor="ctr"/>
          <a:lstStyle/>
          <a:p>
            <a:pPr marL="54186" marR="54186" defTabSz="1219200">
              <a:defRPr sz="4200">
                <a:solidFill>
                  <a:srgbClr val="000000"/>
                </a:solidFill>
                <a:uFill>
                  <a:solidFill>
                    <a:srgbClr val="000000"/>
                  </a:solidFill>
                </a:uFill>
                <a:latin typeface="Tahoma"/>
                <a:ea typeface="Tahoma"/>
                <a:cs typeface="Tahoma"/>
                <a:sym typeface="Tahoma"/>
              </a:defRPr>
            </a:pPr>
            <a:endParaRPr/>
          </a:p>
        </p:txBody>
      </p:sp>
      <p:sp>
        <p:nvSpPr>
          <p:cNvPr id="289" name="Shape 289"/>
          <p:cNvSpPr>
            <a:spLocks noGrp="1"/>
          </p:cNvSpPr>
          <p:nvPr>
            <p:ph type="ctrTitle"/>
          </p:nvPr>
        </p:nvSpPr>
        <p:spPr/>
        <p:txBody>
          <a:bodyPr/>
          <a:lstStyle/>
          <a:p>
            <a:r>
              <a:rPr lang="en-US"/>
              <a:t>Interactive</a:t>
            </a:r>
          </a:p>
        </p:txBody>
      </p:sp>
      <p:sp>
        <p:nvSpPr>
          <p:cNvPr id="290" name="Shape 290"/>
          <p:cNvSpPr>
            <a:spLocks noGrp="1"/>
          </p:cNvSpPr>
          <p:nvPr>
            <p:ph type="sldNum" sz="quarter" idx="2"/>
          </p:nvPr>
        </p:nvSpPr>
        <p:spPr/>
        <p:txBody>
          <a:bodyPr/>
          <a:lstStyle/>
          <a:p>
            <a:fld id="{86CB4B4D-7CA3-9044-876B-883B54F8677D}" type="slidenum">
              <a:rPr lang="is-IS" smtClean="0"/>
              <a:pPr/>
              <a:t>22</a:t>
            </a:fld>
            <a:endParaRPr lang="is-IS"/>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pasted-image-enhanced.jpeg"/>
          <p:cNvPicPr>
            <a:picLocks noChangeAspect="1"/>
          </p:cNvPicPr>
          <p:nvPr/>
        </p:nvPicPr>
        <p:blipFill>
          <a:blip r:embed="rId3">
            <a:extLst/>
          </a:blip>
          <a:srcRect t="11632" b="11632"/>
          <a:stretch>
            <a:fillRect/>
          </a:stretch>
        </p:blipFill>
        <p:spPr>
          <a:xfrm>
            <a:off x="0" y="0"/>
            <a:ext cx="16256000" cy="9144000"/>
          </a:xfrm>
          <a:prstGeom prst="rect">
            <a:avLst/>
          </a:prstGeom>
          <a:ln w="3175">
            <a:miter lim="400000"/>
          </a:ln>
        </p:spPr>
      </p:pic>
      <p:sp>
        <p:nvSpPr>
          <p:cNvPr id="297" name="Shape 297"/>
          <p:cNvSpPr/>
          <p:nvPr/>
        </p:nvSpPr>
        <p:spPr>
          <a:xfrm>
            <a:off x="0" y="0"/>
            <a:ext cx="17128529" cy="7494795"/>
          </a:xfrm>
          <a:prstGeom prst="rect">
            <a:avLst/>
          </a:prstGeom>
          <a:gradFill>
            <a:gsLst>
              <a:gs pos="0">
                <a:srgbClr val="000000">
                  <a:alpha val="50000"/>
                </a:srgbClr>
              </a:gs>
              <a:gs pos="100000">
                <a:srgbClr val="000000">
                  <a:alpha val="0"/>
                </a:srgbClr>
              </a:gs>
            </a:gsLst>
            <a:lin ang="5400000"/>
          </a:gradFill>
          <a:ln w="3175">
            <a:miter lim="400000"/>
          </a:ln>
        </p:spPr>
        <p:txBody>
          <a:bodyPr lIns="50800" tIns="50800" rIns="50800" bIns="50800" anchor="ctr"/>
          <a:lstStyle/>
          <a:p>
            <a:pPr marL="54186" marR="54186" defTabSz="1219200">
              <a:defRPr sz="4200">
                <a:solidFill>
                  <a:srgbClr val="000000"/>
                </a:solidFill>
                <a:uFill>
                  <a:solidFill>
                    <a:srgbClr val="000000"/>
                  </a:solidFill>
                </a:uFill>
                <a:latin typeface="Tahoma"/>
                <a:ea typeface="Tahoma"/>
                <a:cs typeface="Tahoma"/>
                <a:sym typeface="Tahoma"/>
              </a:defRPr>
            </a:pPr>
            <a:endParaRPr/>
          </a:p>
        </p:txBody>
      </p:sp>
      <p:sp>
        <p:nvSpPr>
          <p:cNvPr id="298" name="Shape 298"/>
          <p:cNvSpPr>
            <a:spLocks noGrp="1"/>
          </p:cNvSpPr>
          <p:nvPr>
            <p:ph type="ctrTitle"/>
          </p:nvPr>
        </p:nvSpPr>
        <p:spPr/>
        <p:txBody>
          <a:bodyPr/>
          <a:lstStyle/>
          <a:p>
            <a:r>
              <a:rPr lang="en-US"/>
              <a:t>Heartburn</a:t>
            </a:r>
          </a:p>
        </p:txBody>
      </p:sp>
      <p:sp>
        <p:nvSpPr>
          <p:cNvPr id="299" name="Shape 299"/>
          <p:cNvSpPr>
            <a:spLocks noGrp="1"/>
          </p:cNvSpPr>
          <p:nvPr>
            <p:ph type="sldNum" sz="quarter" idx="2"/>
          </p:nvPr>
        </p:nvSpPr>
        <p:spPr/>
        <p:txBody>
          <a:bodyPr/>
          <a:lstStyle/>
          <a:p>
            <a:fld id="{86CB4B4D-7CA3-9044-876B-883B54F8677D}" type="slidenum">
              <a:rPr lang="is-IS" smtClean="0"/>
              <a:pPr/>
              <a:t>23</a:t>
            </a:fld>
            <a:endParaRPr lang="is-IS"/>
          </a:p>
        </p:txBody>
      </p:sp>
      <p:pic>
        <p:nvPicPr>
          <p:cNvPr id="300" name="®FOUNDATIONi love u guys-3.pdf"/>
          <p:cNvPicPr>
            <a:picLocks noChangeAspect="1"/>
          </p:cNvPicPr>
          <p:nvPr/>
        </p:nvPicPr>
        <p:blipFill>
          <a:blip r:embed="rId4">
            <a:extLst/>
          </a:blip>
          <a:stretch>
            <a:fillRect/>
          </a:stretch>
        </p:blipFill>
        <p:spPr>
          <a:xfrm>
            <a:off x="13758008" y="7768470"/>
            <a:ext cx="2243837" cy="629768"/>
          </a:xfrm>
          <a:prstGeom prst="rect">
            <a:avLst/>
          </a:prstGeom>
          <a:ln w="3175">
            <a:miter lim="400000"/>
          </a:ln>
        </p:spPr>
      </p:pic>
      <p:pic>
        <p:nvPicPr>
          <p:cNvPr id="301" name="pastedGraphic.pdf"/>
          <p:cNvPicPr>
            <a:picLocks noChangeAspect="1"/>
          </p:cNvPicPr>
          <p:nvPr/>
        </p:nvPicPr>
        <p:blipFill>
          <a:blip r:embed="rId5">
            <a:extLst/>
          </a:blip>
          <a:stretch>
            <a:fillRect/>
          </a:stretch>
        </p:blipFill>
        <p:spPr>
          <a:xfrm>
            <a:off x="13945006" y="8314916"/>
            <a:ext cx="2145738" cy="514253"/>
          </a:xfrm>
          <a:prstGeom prst="rect">
            <a:avLst/>
          </a:prstGeom>
          <a:ln w="3175">
            <a:miter lim="400000"/>
          </a:ln>
        </p:spPr>
      </p:pic>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pasted-image-filtered.jpeg"/>
          <p:cNvPicPr>
            <a:picLocks noChangeAspect="1"/>
          </p:cNvPicPr>
          <p:nvPr/>
        </p:nvPicPr>
        <p:blipFill>
          <a:blip r:embed="rId3">
            <a:extLst/>
          </a:blip>
          <a:srcRect t="18911" b="18911"/>
          <a:stretch>
            <a:fillRect/>
          </a:stretch>
        </p:blipFill>
        <p:spPr>
          <a:xfrm>
            <a:off x="0" y="0"/>
            <a:ext cx="16256000" cy="9144000"/>
          </a:xfrm>
          <a:prstGeom prst="rect">
            <a:avLst/>
          </a:prstGeom>
          <a:ln w="3175">
            <a:miter lim="400000"/>
          </a:ln>
        </p:spPr>
      </p:pic>
      <p:sp>
        <p:nvSpPr>
          <p:cNvPr id="306" name="Shape 306"/>
          <p:cNvSpPr/>
          <p:nvPr/>
        </p:nvSpPr>
        <p:spPr>
          <a:xfrm>
            <a:off x="0" y="0"/>
            <a:ext cx="17128529" cy="7494795"/>
          </a:xfrm>
          <a:prstGeom prst="rect">
            <a:avLst/>
          </a:prstGeom>
          <a:gradFill>
            <a:gsLst>
              <a:gs pos="0">
                <a:srgbClr val="000000">
                  <a:alpha val="50000"/>
                </a:srgbClr>
              </a:gs>
              <a:gs pos="100000">
                <a:srgbClr val="000000">
                  <a:alpha val="0"/>
                </a:srgbClr>
              </a:gs>
            </a:gsLst>
            <a:lin ang="5400000"/>
          </a:gradFill>
          <a:ln w="3175">
            <a:miter lim="400000"/>
          </a:ln>
        </p:spPr>
        <p:txBody>
          <a:bodyPr lIns="50800" tIns="50800" rIns="50800" bIns="50800" anchor="ctr"/>
          <a:lstStyle/>
          <a:p>
            <a:pPr marL="54186" marR="54186" defTabSz="1219200">
              <a:defRPr sz="4200">
                <a:solidFill>
                  <a:srgbClr val="000000"/>
                </a:solidFill>
                <a:uFill>
                  <a:solidFill>
                    <a:srgbClr val="000000"/>
                  </a:solidFill>
                </a:uFill>
                <a:latin typeface="Tahoma"/>
                <a:ea typeface="Tahoma"/>
                <a:cs typeface="Tahoma"/>
                <a:sym typeface="Tahoma"/>
              </a:defRPr>
            </a:pPr>
            <a:endParaRPr/>
          </a:p>
        </p:txBody>
      </p:sp>
      <p:sp>
        <p:nvSpPr>
          <p:cNvPr id="307" name="Shape 307"/>
          <p:cNvSpPr>
            <a:spLocks noGrp="1"/>
          </p:cNvSpPr>
          <p:nvPr>
            <p:ph type="ctrTitle"/>
          </p:nvPr>
        </p:nvSpPr>
        <p:spPr/>
        <p:txBody>
          <a:bodyPr/>
          <a:lstStyle/>
          <a:p>
            <a:r>
              <a:rPr lang="en-US"/>
              <a:t>Central Consideration</a:t>
            </a:r>
          </a:p>
        </p:txBody>
      </p:sp>
      <p:sp>
        <p:nvSpPr>
          <p:cNvPr id="308" name="Shape 308"/>
          <p:cNvSpPr>
            <a:spLocks noGrp="1"/>
          </p:cNvSpPr>
          <p:nvPr>
            <p:ph type="sldNum" sz="quarter" idx="2"/>
          </p:nvPr>
        </p:nvSpPr>
        <p:spPr/>
        <p:txBody>
          <a:bodyPr/>
          <a:lstStyle/>
          <a:p>
            <a:fld id="{86CB4B4D-7CA3-9044-876B-883B54F8677D}" type="slidenum">
              <a:rPr lang="is-IS" smtClean="0"/>
              <a:pPr/>
              <a:t>24</a:t>
            </a:fld>
            <a:endParaRPr lang="is-IS"/>
          </a:p>
        </p:txBody>
      </p:sp>
      <p:pic>
        <p:nvPicPr>
          <p:cNvPr id="8" name="®FOUNDATIONi love u guys-3.pdf">
            <a:extLst>
              <a:ext uri="{FF2B5EF4-FFF2-40B4-BE49-F238E27FC236}">
                <a16:creationId xmlns:a16="http://schemas.microsoft.com/office/drawing/2014/main" id="{E842BECE-37E0-4185-B5BF-41228E062BB4}"/>
              </a:ext>
            </a:extLst>
          </p:cNvPr>
          <p:cNvPicPr>
            <a:picLocks noChangeAspect="1"/>
          </p:cNvPicPr>
          <p:nvPr/>
        </p:nvPicPr>
        <p:blipFill>
          <a:blip r:embed="rId4">
            <a:extLst/>
          </a:blip>
          <a:stretch>
            <a:fillRect/>
          </a:stretch>
        </p:blipFill>
        <p:spPr>
          <a:xfrm>
            <a:off x="13588674" y="8232057"/>
            <a:ext cx="2243837" cy="629768"/>
          </a:xfrm>
          <a:prstGeom prst="rect">
            <a:avLst/>
          </a:prstGeom>
          <a:ln w="3175">
            <a:miter lim="400000"/>
          </a:ln>
        </p:spPr>
      </p:pic>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pasted-image.png"/>
          <p:cNvPicPr>
            <a:picLocks noChangeAspect="1"/>
          </p:cNvPicPr>
          <p:nvPr/>
        </p:nvPicPr>
        <p:blipFill>
          <a:blip r:embed="rId3">
            <a:extLst/>
          </a:blip>
          <a:srcRect l="18448" r="12869" b="5115"/>
          <a:stretch>
            <a:fillRect/>
          </a:stretch>
        </p:blipFill>
        <p:spPr>
          <a:xfrm>
            <a:off x="0" y="-50051"/>
            <a:ext cx="16256000" cy="9244102"/>
          </a:xfrm>
          <a:prstGeom prst="rect">
            <a:avLst/>
          </a:prstGeom>
          <a:ln w="3175">
            <a:miter lim="400000"/>
          </a:ln>
        </p:spPr>
      </p:pic>
      <p:sp>
        <p:nvSpPr>
          <p:cNvPr id="322" name="Shape 322"/>
          <p:cNvSpPr/>
          <p:nvPr/>
        </p:nvSpPr>
        <p:spPr>
          <a:xfrm>
            <a:off x="-25400" y="0"/>
            <a:ext cx="17068801" cy="7905155"/>
          </a:xfrm>
          <a:prstGeom prst="rect">
            <a:avLst/>
          </a:prstGeom>
          <a:gradFill>
            <a:gsLst>
              <a:gs pos="0">
                <a:srgbClr val="000000">
                  <a:alpha val="83354"/>
                </a:srgbClr>
              </a:gs>
              <a:gs pos="100000">
                <a:srgbClr val="000000">
                  <a:alpha val="0"/>
                </a:srgbClr>
              </a:gs>
            </a:gsLst>
            <a:lin ang="5400000"/>
          </a:gradFill>
          <a:ln w="3175">
            <a:miter lim="400000"/>
          </a:ln>
        </p:spPr>
        <p:txBody>
          <a:bodyPr lIns="50800" tIns="50800" rIns="50800" bIns="50800" anchor="ctr"/>
          <a:lstStyle/>
          <a:p>
            <a:pPr marL="54186" marR="54186" defTabSz="1219200">
              <a:defRPr sz="4200">
                <a:solidFill>
                  <a:srgbClr val="000000"/>
                </a:solidFill>
                <a:uFill>
                  <a:solidFill>
                    <a:srgbClr val="000000"/>
                  </a:solidFill>
                </a:uFill>
                <a:latin typeface="Tahoma"/>
                <a:ea typeface="Tahoma"/>
                <a:cs typeface="Tahoma"/>
                <a:sym typeface="Tahoma"/>
              </a:defRPr>
            </a:pPr>
            <a:endParaRPr/>
          </a:p>
        </p:txBody>
      </p:sp>
      <p:sp>
        <p:nvSpPr>
          <p:cNvPr id="323" name="Shape 323"/>
          <p:cNvSpPr>
            <a:spLocks noGrp="1"/>
          </p:cNvSpPr>
          <p:nvPr>
            <p:ph type="ctrTitle"/>
          </p:nvPr>
        </p:nvSpPr>
        <p:spPr/>
        <p:txBody>
          <a:bodyPr/>
          <a:lstStyle/>
          <a:p>
            <a:r>
              <a:rPr lang="en-US"/>
              <a:t>Tactics are intel driven</a:t>
            </a:r>
          </a:p>
        </p:txBody>
      </p:sp>
      <p:sp>
        <p:nvSpPr>
          <p:cNvPr id="324" name="Shape 324"/>
          <p:cNvSpPr>
            <a:spLocks noGrp="1"/>
          </p:cNvSpPr>
          <p:nvPr>
            <p:ph type="sldNum" sz="quarter" idx="2"/>
          </p:nvPr>
        </p:nvSpPr>
        <p:spPr/>
        <p:txBody>
          <a:bodyPr/>
          <a:lstStyle/>
          <a:p>
            <a:fld id="{86CB4B4D-7CA3-9044-876B-883B54F8677D}" type="slidenum">
              <a:rPr lang="is-IS" smtClean="0"/>
              <a:pPr/>
              <a:t>25</a:t>
            </a:fld>
            <a:endParaRPr lang="is-IS"/>
          </a:p>
        </p:txBody>
      </p:sp>
      <p:pic>
        <p:nvPicPr>
          <p:cNvPr id="8" name="®FOUNDATIONi love u guys-3.pdf">
            <a:extLst>
              <a:ext uri="{FF2B5EF4-FFF2-40B4-BE49-F238E27FC236}">
                <a16:creationId xmlns:a16="http://schemas.microsoft.com/office/drawing/2014/main" id="{50691080-05EE-4365-B687-28D5915D0504}"/>
              </a:ext>
            </a:extLst>
          </p:cNvPr>
          <p:cNvPicPr>
            <a:picLocks noChangeAspect="1"/>
          </p:cNvPicPr>
          <p:nvPr/>
        </p:nvPicPr>
        <p:blipFill>
          <a:blip r:embed="rId4">
            <a:extLst/>
          </a:blip>
          <a:stretch>
            <a:fillRect/>
          </a:stretch>
        </p:blipFill>
        <p:spPr>
          <a:xfrm>
            <a:off x="13588674" y="8232057"/>
            <a:ext cx="2243837" cy="629768"/>
          </a:xfrm>
          <a:prstGeom prst="rect">
            <a:avLst/>
          </a:prstGeom>
          <a:ln w="3175">
            <a:miter lim="400000"/>
          </a:ln>
        </p:spPr>
      </p:pic>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pasted-image.tiff"/>
          <p:cNvPicPr>
            <a:picLocks noChangeAspect="1"/>
          </p:cNvPicPr>
          <p:nvPr/>
        </p:nvPicPr>
        <p:blipFill>
          <a:blip r:embed="rId3">
            <a:extLst/>
          </a:blip>
          <a:srcRect l="7468" r="7468" b="14936"/>
          <a:stretch>
            <a:fillRect/>
          </a:stretch>
        </p:blipFill>
        <p:spPr>
          <a:xfrm>
            <a:off x="0" y="0"/>
            <a:ext cx="16255999" cy="9144000"/>
          </a:xfrm>
          <a:prstGeom prst="rect">
            <a:avLst/>
          </a:prstGeom>
          <a:ln w="3175">
            <a:miter lim="400000"/>
          </a:ln>
        </p:spPr>
      </p:pic>
      <p:sp>
        <p:nvSpPr>
          <p:cNvPr id="331" name="Shape 331"/>
          <p:cNvSpPr>
            <a:spLocks noGrp="1"/>
          </p:cNvSpPr>
          <p:nvPr>
            <p:ph type="ctrTitle"/>
          </p:nvPr>
        </p:nvSpPr>
        <p:spPr/>
        <p:txBody>
          <a:bodyPr/>
          <a:lstStyle/>
          <a:p>
            <a:r>
              <a:rPr lang="en-US"/>
              <a:t>Environment dictates tactics</a:t>
            </a:r>
          </a:p>
        </p:txBody>
      </p:sp>
      <p:sp>
        <p:nvSpPr>
          <p:cNvPr id="332" name="Shape 332"/>
          <p:cNvSpPr>
            <a:spLocks noGrp="1"/>
          </p:cNvSpPr>
          <p:nvPr>
            <p:ph type="sldNum" sz="quarter" idx="2"/>
          </p:nvPr>
        </p:nvSpPr>
        <p:spPr/>
        <p:txBody>
          <a:bodyPr/>
          <a:lstStyle/>
          <a:p>
            <a:fld id="{86CB4B4D-7CA3-9044-876B-883B54F8677D}" type="slidenum">
              <a:rPr lang="is-IS" smtClean="0"/>
              <a:pPr/>
              <a:t>26</a:t>
            </a:fld>
            <a:endParaRPr lang="is-IS"/>
          </a:p>
        </p:txBody>
      </p:sp>
      <p:pic>
        <p:nvPicPr>
          <p:cNvPr id="7" name="®FOUNDATIONi love u guys-3.pdf">
            <a:extLst>
              <a:ext uri="{FF2B5EF4-FFF2-40B4-BE49-F238E27FC236}">
                <a16:creationId xmlns:a16="http://schemas.microsoft.com/office/drawing/2014/main" id="{6A45EE8A-3CB4-422B-9F80-67CD48C8A4D0}"/>
              </a:ext>
            </a:extLst>
          </p:cNvPr>
          <p:cNvPicPr>
            <a:picLocks noChangeAspect="1"/>
          </p:cNvPicPr>
          <p:nvPr/>
        </p:nvPicPr>
        <p:blipFill>
          <a:blip r:embed="rId4">
            <a:extLst/>
          </a:blip>
          <a:stretch>
            <a:fillRect/>
          </a:stretch>
        </p:blipFill>
        <p:spPr>
          <a:xfrm>
            <a:off x="13588674" y="8232057"/>
            <a:ext cx="2243837" cy="629768"/>
          </a:xfrm>
          <a:prstGeom prst="rect">
            <a:avLst/>
          </a:prstGeom>
          <a:ln w="3175">
            <a:miter lim="400000"/>
          </a:ln>
        </p:spPr>
      </p:pic>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 name="pasted-image.tiff"/>
          <p:cNvPicPr>
            <a:picLocks noChangeAspect="1"/>
          </p:cNvPicPr>
          <p:nvPr/>
        </p:nvPicPr>
        <p:blipFill>
          <a:blip r:embed="rId3">
            <a:extLst/>
          </a:blip>
          <a:stretch>
            <a:fillRect/>
          </a:stretch>
        </p:blipFill>
        <p:spPr>
          <a:xfrm>
            <a:off x="-1" y="0"/>
            <a:ext cx="16256001" cy="9144000"/>
          </a:xfrm>
          <a:prstGeom prst="rect">
            <a:avLst/>
          </a:prstGeom>
          <a:ln w="3175">
            <a:miter lim="400000"/>
          </a:ln>
        </p:spPr>
      </p:pic>
      <p:sp>
        <p:nvSpPr>
          <p:cNvPr id="339" name="Shape 339"/>
          <p:cNvSpPr>
            <a:spLocks noGrp="1"/>
          </p:cNvSpPr>
          <p:nvPr>
            <p:ph type="ctrTitle"/>
          </p:nvPr>
        </p:nvSpPr>
        <p:spPr/>
        <p:txBody>
          <a:bodyPr/>
          <a:lstStyle/>
          <a:p>
            <a:r>
              <a:rPr lang="en-US"/>
              <a:t>Objectives and outcomes</a:t>
            </a:r>
          </a:p>
        </p:txBody>
      </p:sp>
      <p:sp>
        <p:nvSpPr>
          <p:cNvPr id="340" name="Shape 340"/>
          <p:cNvSpPr>
            <a:spLocks noGrp="1"/>
          </p:cNvSpPr>
          <p:nvPr>
            <p:ph type="sldNum" sz="quarter" idx="2"/>
          </p:nvPr>
        </p:nvSpPr>
        <p:spPr/>
        <p:txBody>
          <a:bodyPr/>
          <a:lstStyle/>
          <a:p>
            <a:fld id="{86CB4B4D-7CA3-9044-876B-883B54F8677D}" type="slidenum">
              <a:rPr lang="is-IS" smtClean="0"/>
              <a:pPr/>
              <a:t>27</a:t>
            </a:fld>
            <a:endParaRPr lang="is-IS"/>
          </a:p>
        </p:txBody>
      </p:sp>
      <p:pic>
        <p:nvPicPr>
          <p:cNvPr id="7" name="®FOUNDATIONi love u guys-3.pdf">
            <a:extLst>
              <a:ext uri="{FF2B5EF4-FFF2-40B4-BE49-F238E27FC236}">
                <a16:creationId xmlns:a16="http://schemas.microsoft.com/office/drawing/2014/main" id="{E5EEC766-7851-4943-B6CC-574DFF9583FC}"/>
              </a:ext>
            </a:extLst>
          </p:cNvPr>
          <p:cNvPicPr>
            <a:picLocks noChangeAspect="1"/>
          </p:cNvPicPr>
          <p:nvPr/>
        </p:nvPicPr>
        <p:blipFill>
          <a:blip r:embed="rId4">
            <a:extLst/>
          </a:blip>
          <a:stretch>
            <a:fillRect/>
          </a:stretch>
        </p:blipFill>
        <p:spPr>
          <a:xfrm>
            <a:off x="13588674" y="8232057"/>
            <a:ext cx="2243837" cy="629768"/>
          </a:xfrm>
          <a:prstGeom prst="rect">
            <a:avLst/>
          </a:prstGeom>
          <a:ln w="3175">
            <a:miter lim="400000"/>
          </a:ln>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pasted-image.png"/>
          <p:cNvPicPr>
            <a:picLocks noChangeAspect="1"/>
          </p:cNvPicPr>
          <p:nvPr/>
        </p:nvPicPr>
        <p:blipFill>
          <a:blip r:embed="rId3">
            <a:extLst/>
          </a:blip>
          <a:stretch>
            <a:fillRect/>
          </a:stretch>
        </p:blipFill>
        <p:spPr>
          <a:xfrm>
            <a:off x="1" y="-4660441"/>
            <a:ext cx="16255999" cy="16256000"/>
          </a:xfrm>
          <a:prstGeom prst="rect">
            <a:avLst/>
          </a:prstGeom>
          <a:ln w="3175">
            <a:miter lim="400000"/>
          </a:ln>
        </p:spPr>
      </p:pic>
      <p:sp>
        <p:nvSpPr>
          <p:cNvPr id="347" name="Shape 347"/>
          <p:cNvSpPr/>
          <p:nvPr/>
        </p:nvSpPr>
        <p:spPr>
          <a:xfrm>
            <a:off x="-25400" y="0"/>
            <a:ext cx="17068801" cy="5774929"/>
          </a:xfrm>
          <a:prstGeom prst="rect">
            <a:avLst/>
          </a:prstGeom>
          <a:gradFill>
            <a:gsLst>
              <a:gs pos="0">
                <a:srgbClr val="214A83"/>
              </a:gs>
              <a:gs pos="100000">
                <a:srgbClr val="214A83">
                  <a:alpha val="0"/>
                </a:srgbClr>
              </a:gs>
            </a:gsLst>
            <a:lin ang="5400000"/>
          </a:gradFill>
          <a:ln w="3175">
            <a:miter lim="400000"/>
          </a:ln>
        </p:spPr>
        <p:txBody>
          <a:bodyPr lIns="50800" tIns="50800" rIns="50800" bIns="50800" anchor="ctr"/>
          <a:lstStyle/>
          <a:p>
            <a:pPr marL="54186" marR="54186" defTabSz="1219200">
              <a:defRPr sz="4200">
                <a:solidFill>
                  <a:srgbClr val="000000"/>
                </a:solidFill>
                <a:uFill>
                  <a:solidFill>
                    <a:srgbClr val="000000"/>
                  </a:solidFill>
                </a:uFill>
                <a:latin typeface="Tahoma"/>
                <a:ea typeface="Tahoma"/>
                <a:cs typeface="Tahoma"/>
                <a:sym typeface="Tahoma"/>
              </a:defRPr>
            </a:pPr>
            <a:endParaRPr/>
          </a:p>
        </p:txBody>
      </p:sp>
      <p:sp>
        <p:nvSpPr>
          <p:cNvPr id="348" name="Shape 348"/>
          <p:cNvSpPr>
            <a:spLocks noGrp="1"/>
          </p:cNvSpPr>
          <p:nvPr>
            <p:ph type="title"/>
          </p:nvPr>
        </p:nvSpPr>
        <p:spPr/>
        <p:txBody>
          <a:bodyPr/>
          <a:lstStyle/>
          <a:p>
            <a:r>
              <a:rPr lang="en-US"/>
              <a:t>Definition: TLA</a:t>
            </a:r>
          </a:p>
        </p:txBody>
      </p:sp>
      <p:sp>
        <p:nvSpPr>
          <p:cNvPr id="349" name="Shape 349"/>
          <p:cNvSpPr>
            <a:spLocks noGrp="1"/>
          </p:cNvSpPr>
          <p:nvPr>
            <p:ph type="body" idx="1"/>
          </p:nvPr>
        </p:nvSpPr>
        <p:spPr/>
        <p:txBody>
          <a:bodyPr/>
          <a:lstStyle/>
          <a:p>
            <a:r>
              <a:rPr lang="en-US"/>
              <a:t>Three Letter Acronym</a:t>
            </a:r>
          </a:p>
        </p:txBody>
      </p:sp>
      <p:sp>
        <p:nvSpPr>
          <p:cNvPr id="350" name="Shape 350"/>
          <p:cNvSpPr>
            <a:spLocks noGrp="1"/>
          </p:cNvSpPr>
          <p:nvPr>
            <p:ph type="sldNum" sz="quarter" idx="2"/>
          </p:nvPr>
        </p:nvSpPr>
        <p:spPr/>
        <p:txBody>
          <a:bodyPr/>
          <a:lstStyle/>
          <a:p>
            <a:fld id="{86CB4B4D-7CA3-9044-876B-883B54F8677D}" type="slidenum">
              <a:rPr lang="is-IS" smtClean="0"/>
              <a:pPr/>
              <a:t>28</a:t>
            </a:fld>
            <a:endParaRPr lang="is-IS"/>
          </a:p>
        </p:txBody>
      </p:sp>
      <p:pic>
        <p:nvPicPr>
          <p:cNvPr id="9" name="®FOUNDATIONi love u guys-3.pdf">
            <a:extLst>
              <a:ext uri="{FF2B5EF4-FFF2-40B4-BE49-F238E27FC236}">
                <a16:creationId xmlns:a16="http://schemas.microsoft.com/office/drawing/2014/main" id="{EAFA3095-6819-4F5E-9603-B828BF4C511D}"/>
              </a:ext>
            </a:extLst>
          </p:cNvPr>
          <p:cNvPicPr>
            <a:picLocks noChangeAspect="1"/>
          </p:cNvPicPr>
          <p:nvPr/>
        </p:nvPicPr>
        <p:blipFill>
          <a:blip r:embed="rId4">
            <a:extLst/>
          </a:blip>
          <a:stretch>
            <a:fillRect/>
          </a:stretch>
        </p:blipFill>
        <p:spPr>
          <a:xfrm>
            <a:off x="13588674" y="8232057"/>
            <a:ext cx="2243837" cy="629768"/>
          </a:xfrm>
          <a:prstGeom prst="rect">
            <a:avLst/>
          </a:prstGeom>
          <a:ln w="3175">
            <a:miter lim="400000"/>
          </a:ln>
        </p:spPr>
      </p:pic>
    </p:spTree>
  </p:cSld>
  <p:clrMapOvr>
    <a:masterClrMapping/>
  </p:clrMapOvr>
  <p:transition>
    <p:fad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49"/>
                                        </p:tgtEl>
                                        <p:attrNameLst>
                                          <p:attrName>style.visibility</p:attrName>
                                        </p:attrNameLst>
                                      </p:cBhvr>
                                      <p:to>
                                        <p:strVal val="visible"/>
                                      </p:to>
                                    </p:set>
                                    <p:animEffect transition="in" filter="dissolve">
                                      <p:cBhvr>
                                        <p:cTn id="7" dur="500"/>
                                        <p:tgtEl>
                                          <p:spTgt spid="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p:cNvSpPr>
          <p:nvPr>
            <p:ph type="ctrTitle"/>
          </p:nvPr>
        </p:nvSpPr>
        <p:spPr>
          <a:xfrm>
            <a:off x="731520" y="731520"/>
            <a:ext cx="15494000" cy="7092355"/>
          </a:xfrm>
        </p:spPr>
        <p:txBody>
          <a:bodyPr/>
          <a:lstStyle/>
          <a:p>
            <a:r>
              <a:rPr lang="en-US"/>
              <a:t>Quick Review </a:t>
            </a:r>
            <a:br>
              <a:rPr lang="en-US"/>
            </a:br>
            <a:r>
              <a:rPr lang="en-US"/>
              <a:t>Of The SRP</a:t>
            </a:r>
          </a:p>
        </p:txBody>
      </p:sp>
      <p:sp>
        <p:nvSpPr>
          <p:cNvPr id="357" name="Shape 357"/>
          <p:cNvSpPr>
            <a:spLocks noGrp="1"/>
          </p:cNvSpPr>
          <p:nvPr>
            <p:ph type="sldNum" sz="quarter" idx="2"/>
          </p:nvPr>
        </p:nvSpPr>
        <p:spPr/>
        <p:txBody>
          <a:bodyPr/>
          <a:lstStyle/>
          <a:p>
            <a:fld id="{86CB4B4D-7CA3-9044-876B-883B54F8677D}" type="slidenum">
              <a:rPr lang="en-US" smtClean="0"/>
              <a:pPr/>
              <a:t>29</a:t>
            </a:fld>
            <a:endParaRPr lang="en-US"/>
          </a:p>
        </p:txBody>
      </p:sp>
      <p:pic>
        <p:nvPicPr>
          <p:cNvPr id="360" name="SRP Icon only.pdf"/>
          <p:cNvPicPr>
            <a:picLocks noChangeAspect="1"/>
          </p:cNvPicPr>
          <p:nvPr/>
        </p:nvPicPr>
        <p:blipFill>
          <a:blip r:embed="rId3">
            <a:extLst/>
          </a:blip>
          <a:srcRect l="46" r="46"/>
          <a:stretch>
            <a:fillRect/>
          </a:stretch>
        </p:blipFill>
        <p:spPr>
          <a:xfrm>
            <a:off x="755794" y="4362985"/>
            <a:ext cx="3796333" cy="3799896"/>
          </a:xfrm>
          <a:prstGeom prst="rect">
            <a:avLst/>
          </a:prstGeom>
          <a:ln w="3175">
            <a:miter lim="400000"/>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 name="Shape 136"/>
          <p:cNvSpPr>
            <a:spLocks noGrp="1"/>
          </p:cNvSpPr>
          <p:nvPr>
            <p:ph type="title"/>
          </p:nvPr>
        </p:nvSpPr>
        <p:spPr>
          <a:prstGeom prst="rect">
            <a:avLst/>
          </a:prstGeom>
        </p:spPr>
        <p:txBody>
          <a:bodyPr/>
          <a:lstStyle/>
          <a:p>
            <a:r>
              <a:rPr>
                <a:solidFill>
                  <a:srgbClr val="FF2600"/>
                </a:solidFill>
              </a:rPr>
              <a:t>R</a:t>
            </a:r>
            <a:r>
              <a:rPr>
                <a:solidFill>
                  <a:srgbClr val="00F900"/>
                </a:solidFill>
              </a:rPr>
              <a:t>G</a:t>
            </a:r>
            <a:r>
              <a:rPr>
                <a:solidFill>
                  <a:srgbClr val="0433FF"/>
                </a:solidFill>
              </a:rPr>
              <a:t>B</a:t>
            </a:r>
            <a:r>
              <a:t> </a:t>
            </a:r>
          </a:p>
        </p:txBody>
      </p:sp>
      <p:sp>
        <p:nvSpPr>
          <p:cNvPr id="137" name="Shape 137"/>
          <p:cNvSpPr>
            <a:spLocks noGrp="1"/>
          </p:cNvSpPr>
          <p:nvPr>
            <p:ph type="body" idx="1"/>
          </p:nvPr>
        </p:nvSpPr>
        <p:spPr>
          <a:prstGeom prst="rect">
            <a:avLst/>
          </a:prstGeom>
        </p:spPr>
        <p:txBody>
          <a:bodyPr/>
          <a:lstStyle/>
          <a:p>
            <a:r>
              <a:rPr>
                <a:solidFill>
                  <a:srgbClr val="FF2600"/>
                </a:solidFill>
              </a:rPr>
              <a:t>Red</a:t>
            </a:r>
            <a:r>
              <a:t> </a:t>
            </a:r>
            <a:r>
              <a:rPr>
                <a:solidFill>
                  <a:srgbClr val="00F900"/>
                </a:solidFill>
              </a:rPr>
              <a:t>Green</a:t>
            </a:r>
            <a:r>
              <a:t> </a:t>
            </a:r>
            <a:r>
              <a:rPr>
                <a:solidFill>
                  <a:srgbClr val="0433FF"/>
                </a:solidFill>
              </a:rPr>
              <a:t>Blue</a:t>
            </a:r>
          </a:p>
        </p:txBody>
      </p:sp>
      <p:sp>
        <p:nvSpPr>
          <p:cNvPr id="138" name="Shape 138"/>
          <p:cNvSpPr>
            <a:spLocks noGrp="1"/>
          </p:cNvSpPr>
          <p:nvPr>
            <p:ph type="sldNum" sz="quarter" idx="2"/>
          </p:nvPr>
        </p:nvSpPr>
        <p:spPr>
          <a:xfrm>
            <a:off x="127000" y="8750300"/>
            <a:ext cx="213157" cy="312343"/>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a:t>
            </a:fld>
            <a:endParaRPr/>
          </a:p>
        </p:txBody>
      </p:sp>
      <p:sp>
        <p:nvSpPr>
          <p:cNvPr id="139" name="Shape 139"/>
          <p:cNvSpPr/>
          <p:nvPr/>
        </p:nvSpPr>
        <p:spPr>
          <a:xfrm>
            <a:off x="0" y="0"/>
            <a:ext cx="16268700" cy="9144000"/>
          </a:xfrm>
          <a:prstGeom prst="rect">
            <a:avLst/>
          </a:prstGeom>
          <a:ln w="152400">
            <a:solidFill>
              <a:srgbClr val="000000"/>
            </a:solidFill>
            <a:miter lim="400000"/>
          </a:ln>
        </p:spPr>
        <p:txBody>
          <a:bodyPr lIns="0" tIns="0" rIns="0" bIns="0"/>
          <a:lstStyle/>
          <a:p>
            <a:pPr defTabSz="546100">
              <a:buClr>
                <a:srgbClr val="FFFFFF"/>
              </a:buClr>
              <a:defRPr sz="2400">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a:spLocks noGrp="1"/>
          </p:cNvSpPr>
          <p:nvPr>
            <p:ph type="title"/>
          </p:nvPr>
        </p:nvSpPr>
        <p:spPr/>
        <p:txBody>
          <a:bodyPr/>
          <a:lstStyle/>
          <a:p>
            <a:r>
              <a:rPr lang="en-US"/>
              <a:t>SRP</a:t>
            </a:r>
          </a:p>
        </p:txBody>
      </p:sp>
      <p:sp>
        <p:nvSpPr>
          <p:cNvPr id="365" name="Shape 365"/>
          <p:cNvSpPr>
            <a:spLocks noGrp="1"/>
          </p:cNvSpPr>
          <p:nvPr>
            <p:ph type="body" idx="1"/>
          </p:nvPr>
        </p:nvSpPr>
        <p:spPr/>
        <p:txBody>
          <a:bodyPr/>
          <a:lstStyle/>
          <a:p>
            <a:r>
              <a:rPr lang="en-US"/>
              <a:t>Standard Response Protocol</a:t>
            </a:r>
          </a:p>
        </p:txBody>
      </p:sp>
      <p:sp>
        <p:nvSpPr>
          <p:cNvPr id="366" name="Shape 366"/>
          <p:cNvSpPr>
            <a:spLocks noGrp="1"/>
          </p:cNvSpPr>
          <p:nvPr>
            <p:ph type="sldNum" sz="quarter" idx="2"/>
          </p:nvPr>
        </p:nvSpPr>
        <p:spPr/>
        <p:txBody>
          <a:bodyPr/>
          <a:lstStyle/>
          <a:p>
            <a:fld id="{86CB4B4D-7CA3-9044-876B-883B54F8677D}" type="slidenum">
              <a:rPr lang="en-US" smtClean="0"/>
              <a:pPr/>
              <a:t>30</a:t>
            </a:fld>
            <a:endParaRPr lang="en-US"/>
          </a:p>
        </p:txBody>
      </p:sp>
      <p:pic>
        <p:nvPicPr>
          <p:cNvPr id="367" name="®FOUNDATIONi love u guys-3.pdf"/>
          <p:cNvPicPr>
            <a:picLocks noChangeAspect="1"/>
          </p:cNvPicPr>
          <p:nvPr/>
        </p:nvPicPr>
        <p:blipFill>
          <a:blip r:embed="rId3">
            <a:extLst/>
          </a:blip>
          <a:stretch>
            <a:fillRect/>
          </a:stretch>
        </p:blipFill>
        <p:spPr>
          <a:xfrm>
            <a:off x="13758008" y="7768470"/>
            <a:ext cx="2243837" cy="629768"/>
          </a:xfrm>
          <a:prstGeom prst="rect">
            <a:avLst/>
          </a:prstGeom>
          <a:ln w="3175">
            <a:miter lim="400000"/>
          </a:ln>
        </p:spPr>
      </p:pic>
      <p:pic>
        <p:nvPicPr>
          <p:cNvPr id="368" name="pastedGraphic.pdf"/>
          <p:cNvPicPr>
            <a:picLocks noChangeAspect="1"/>
          </p:cNvPicPr>
          <p:nvPr/>
        </p:nvPicPr>
        <p:blipFill>
          <a:blip r:embed="rId4">
            <a:extLst/>
          </a:blip>
          <a:stretch>
            <a:fillRect/>
          </a:stretch>
        </p:blipFill>
        <p:spPr>
          <a:xfrm>
            <a:off x="13945006" y="8314916"/>
            <a:ext cx="2145738" cy="514253"/>
          </a:xfrm>
          <a:prstGeom prst="rect">
            <a:avLst/>
          </a:prstGeom>
          <a:ln w="3175">
            <a:miter lim="400000"/>
          </a:ln>
        </p:spPr>
      </p:pic>
      <p:pic>
        <p:nvPicPr>
          <p:cNvPr id="369" name="SRP Icon only.pdf"/>
          <p:cNvPicPr>
            <a:picLocks noChangeAspect="1"/>
          </p:cNvPicPr>
          <p:nvPr/>
        </p:nvPicPr>
        <p:blipFill>
          <a:blip r:embed="rId5">
            <a:extLst/>
          </a:blip>
          <a:srcRect l="46" r="46"/>
          <a:stretch>
            <a:fillRect/>
          </a:stretch>
        </p:blipFill>
        <p:spPr>
          <a:xfrm>
            <a:off x="755794" y="4362985"/>
            <a:ext cx="3796333" cy="3799896"/>
          </a:xfrm>
          <a:prstGeom prst="rect">
            <a:avLst/>
          </a:prstGeom>
          <a:ln w="3175">
            <a:miter lim="400000"/>
          </a:ln>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Shape 373"/>
          <p:cNvSpPr>
            <a:spLocks noGrp="1"/>
          </p:cNvSpPr>
          <p:nvPr>
            <p:ph type="ctrTitle"/>
          </p:nvPr>
        </p:nvSpPr>
        <p:spPr/>
        <p:txBody>
          <a:bodyPr/>
          <a:lstStyle/>
          <a:p>
            <a:r>
              <a:rPr lang="en-US"/>
              <a:t>Classroom Training</a:t>
            </a:r>
          </a:p>
        </p:txBody>
      </p:sp>
      <p:sp>
        <p:nvSpPr>
          <p:cNvPr id="374" name="Shape 374"/>
          <p:cNvSpPr>
            <a:spLocks noGrp="1"/>
          </p:cNvSpPr>
          <p:nvPr>
            <p:ph type="sldNum" sz="quarter" idx="2"/>
          </p:nvPr>
        </p:nvSpPr>
        <p:spPr/>
        <p:txBody>
          <a:bodyPr/>
          <a:lstStyle/>
          <a:p>
            <a:fld id="{86CB4B4D-7CA3-9044-876B-883B54F8677D}" type="slidenum">
              <a:rPr lang="is-IS" smtClean="0"/>
              <a:pPr/>
              <a:t>31</a:t>
            </a:fld>
            <a:endParaRPr lang="is-IS"/>
          </a:p>
        </p:txBody>
      </p:sp>
      <p:pic>
        <p:nvPicPr>
          <p:cNvPr id="377" name="SRP Icon only.pdf"/>
          <p:cNvPicPr>
            <a:picLocks noChangeAspect="1"/>
          </p:cNvPicPr>
          <p:nvPr/>
        </p:nvPicPr>
        <p:blipFill>
          <a:blip r:embed="rId3">
            <a:extLst/>
          </a:blip>
          <a:srcRect l="46" r="46"/>
          <a:stretch>
            <a:fillRect/>
          </a:stretch>
        </p:blipFill>
        <p:spPr>
          <a:xfrm>
            <a:off x="755794" y="4362985"/>
            <a:ext cx="3796333" cy="3799896"/>
          </a:xfrm>
          <a:prstGeom prst="rect">
            <a:avLst/>
          </a:prstGeom>
          <a:ln w="3175">
            <a:miter lim="400000"/>
          </a:ln>
        </p:spPr>
      </p:pic>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 name="pasted-image.png"/>
          <p:cNvPicPr>
            <a:picLocks noChangeAspect="1"/>
          </p:cNvPicPr>
          <p:nvPr/>
        </p:nvPicPr>
        <p:blipFill>
          <a:blip r:embed="rId3">
            <a:extLst/>
          </a:blip>
          <a:stretch>
            <a:fillRect/>
          </a:stretch>
        </p:blipFill>
        <p:spPr>
          <a:xfrm>
            <a:off x="699665" y="4349905"/>
            <a:ext cx="10721169" cy="3800655"/>
          </a:xfrm>
          <a:prstGeom prst="rect">
            <a:avLst/>
          </a:prstGeom>
          <a:ln w="3175">
            <a:miter lim="400000"/>
          </a:ln>
        </p:spPr>
      </p:pic>
      <p:sp>
        <p:nvSpPr>
          <p:cNvPr id="382" name="Shape 382"/>
          <p:cNvSpPr>
            <a:spLocks noGrp="1"/>
          </p:cNvSpPr>
          <p:nvPr>
            <p:ph type="ctrTitle"/>
          </p:nvPr>
        </p:nvSpPr>
        <p:spPr/>
        <p:txBody>
          <a:bodyPr/>
          <a:lstStyle/>
          <a:p>
            <a:r>
              <a:rPr lang="en-US"/>
              <a:t>Review </a:t>
            </a:r>
            <a:br>
              <a:rPr lang="en-US"/>
            </a:br>
            <a:r>
              <a:rPr lang="en-US"/>
              <a:t>NIMS and ICS</a:t>
            </a:r>
          </a:p>
        </p:txBody>
      </p:sp>
      <p:sp>
        <p:nvSpPr>
          <p:cNvPr id="383" name="Shape 383"/>
          <p:cNvSpPr>
            <a:spLocks noGrp="1"/>
          </p:cNvSpPr>
          <p:nvPr>
            <p:ph type="sldNum" sz="quarter" idx="2"/>
          </p:nvPr>
        </p:nvSpPr>
        <p:spPr/>
        <p:txBody>
          <a:bodyPr/>
          <a:lstStyle/>
          <a:p>
            <a:fld id="{86CB4B4D-7CA3-9044-876B-883B54F8677D}" type="slidenum">
              <a:rPr lang="en-US" smtClean="0"/>
              <a:pPr/>
              <a:t>32</a:t>
            </a:fld>
            <a:endParaRPr lang="en-US"/>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a:spLocks noGrp="1"/>
          </p:cNvSpPr>
          <p:nvPr>
            <p:ph type="title"/>
          </p:nvPr>
        </p:nvSpPr>
        <p:spPr/>
        <p:txBody>
          <a:bodyPr/>
          <a:lstStyle/>
          <a:p>
            <a:r>
              <a:rPr lang="en-US"/>
              <a:t>NIMS</a:t>
            </a:r>
          </a:p>
        </p:txBody>
      </p:sp>
      <p:sp>
        <p:nvSpPr>
          <p:cNvPr id="390" name="Shape 390"/>
          <p:cNvSpPr>
            <a:spLocks noGrp="1"/>
          </p:cNvSpPr>
          <p:nvPr>
            <p:ph type="body" idx="1"/>
          </p:nvPr>
        </p:nvSpPr>
        <p:spPr/>
        <p:txBody>
          <a:bodyPr/>
          <a:lstStyle/>
          <a:p>
            <a:r>
              <a:rPr lang="en-US"/>
              <a:t>National Incident Management System</a:t>
            </a:r>
          </a:p>
        </p:txBody>
      </p:sp>
      <p:sp>
        <p:nvSpPr>
          <p:cNvPr id="391" name="Shape 391"/>
          <p:cNvSpPr>
            <a:spLocks noGrp="1"/>
          </p:cNvSpPr>
          <p:nvPr>
            <p:ph type="sldNum" sz="quarter" idx="2"/>
          </p:nvPr>
        </p:nvSpPr>
        <p:spPr/>
        <p:txBody>
          <a:bodyPr/>
          <a:lstStyle/>
          <a:p>
            <a:fld id="{86CB4B4D-7CA3-9044-876B-883B54F8677D}" type="slidenum">
              <a:rPr lang="ru-RU" smtClean="0"/>
              <a:pPr/>
              <a:t>33</a:t>
            </a:fld>
            <a:endParaRPr lang="ru-RU"/>
          </a:p>
        </p:txBody>
      </p:sp>
      <p:pic>
        <p:nvPicPr>
          <p:cNvPr id="394" name="pasted-image.tiff"/>
          <p:cNvPicPr>
            <a:picLocks noChangeAspect="1"/>
          </p:cNvPicPr>
          <p:nvPr/>
        </p:nvPicPr>
        <p:blipFill>
          <a:blip r:embed="rId3">
            <a:extLst/>
          </a:blip>
          <a:stretch>
            <a:fillRect/>
          </a:stretch>
        </p:blipFill>
        <p:spPr>
          <a:xfrm>
            <a:off x="699665" y="4349905"/>
            <a:ext cx="10721169" cy="3800655"/>
          </a:xfrm>
          <a:prstGeom prst="rect">
            <a:avLst/>
          </a:prstGeom>
          <a:ln w="3175">
            <a:miter lim="400000"/>
          </a:ln>
        </p:spPr>
      </p:pic>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p:cNvSpPr>
          <p:nvPr>
            <p:ph type="title"/>
          </p:nvPr>
        </p:nvSpPr>
        <p:spPr/>
        <p:txBody>
          <a:bodyPr/>
          <a:lstStyle/>
          <a:p>
            <a:r>
              <a:rPr lang="en-US"/>
              <a:t>ICS</a:t>
            </a:r>
          </a:p>
        </p:txBody>
      </p:sp>
      <p:sp>
        <p:nvSpPr>
          <p:cNvPr id="399" name="Shape 399"/>
          <p:cNvSpPr>
            <a:spLocks noGrp="1"/>
          </p:cNvSpPr>
          <p:nvPr>
            <p:ph type="body" idx="1"/>
          </p:nvPr>
        </p:nvSpPr>
        <p:spPr/>
        <p:txBody>
          <a:bodyPr/>
          <a:lstStyle/>
          <a:p>
            <a:r>
              <a:rPr lang="en-US"/>
              <a:t>Incident Command System</a:t>
            </a:r>
          </a:p>
        </p:txBody>
      </p:sp>
      <p:sp>
        <p:nvSpPr>
          <p:cNvPr id="400" name="Shape 400"/>
          <p:cNvSpPr>
            <a:spLocks noGrp="1"/>
          </p:cNvSpPr>
          <p:nvPr>
            <p:ph type="sldNum" sz="quarter" idx="2"/>
          </p:nvPr>
        </p:nvSpPr>
        <p:spPr/>
        <p:txBody>
          <a:bodyPr/>
          <a:lstStyle/>
          <a:p>
            <a:fld id="{86CB4B4D-7CA3-9044-876B-883B54F8677D}" type="slidenum">
              <a:rPr lang="en-US" smtClean="0"/>
              <a:pPr/>
              <a:t>34</a:t>
            </a:fld>
            <a:endParaRPr lang="en-US"/>
          </a:p>
        </p:txBody>
      </p:sp>
      <p:pic>
        <p:nvPicPr>
          <p:cNvPr id="403" name="pasted-image.tiff"/>
          <p:cNvPicPr>
            <a:picLocks noChangeAspect="1"/>
          </p:cNvPicPr>
          <p:nvPr/>
        </p:nvPicPr>
        <p:blipFill>
          <a:blip r:embed="rId3">
            <a:extLst/>
          </a:blip>
          <a:stretch>
            <a:fillRect/>
          </a:stretch>
        </p:blipFill>
        <p:spPr>
          <a:xfrm>
            <a:off x="699665" y="4349905"/>
            <a:ext cx="10721169" cy="3800655"/>
          </a:xfrm>
          <a:prstGeom prst="rect">
            <a:avLst/>
          </a:prstGeom>
          <a:ln w="3175">
            <a:miter lim="400000"/>
          </a:ln>
        </p:spPr>
      </p:pic>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Shape 407"/>
          <p:cNvSpPr>
            <a:spLocks noGrp="1"/>
          </p:cNvSpPr>
          <p:nvPr>
            <p:ph type="ctrTitle"/>
          </p:nvPr>
        </p:nvSpPr>
        <p:spPr/>
        <p:txBody>
          <a:bodyPr/>
          <a:lstStyle/>
          <a:p>
            <a:r>
              <a:rPr lang="en-US"/>
              <a:t>Understand The SRM</a:t>
            </a:r>
          </a:p>
        </p:txBody>
      </p:sp>
      <p:sp>
        <p:nvSpPr>
          <p:cNvPr id="408" name="Shape 408"/>
          <p:cNvSpPr>
            <a:spLocks noGrp="1"/>
          </p:cNvSpPr>
          <p:nvPr>
            <p:ph type="sldNum" sz="quarter" idx="2"/>
          </p:nvPr>
        </p:nvSpPr>
        <p:spPr/>
        <p:txBody>
          <a:bodyPr/>
          <a:lstStyle/>
          <a:p>
            <a:fld id="{86CB4B4D-7CA3-9044-876B-883B54F8677D}" type="slidenum">
              <a:rPr lang="cs-CZ" smtClean="0"/>
              <a:pPr/>
              <a:t>35</a:t>
            </a:fld>
            <a:endParaRPr lang="cs-CZ"/>
          </a:p>
        </p:txBody>
      </p:sp>
      <p:pic>
        <p:nvPicPr>
          <p:cNvPr id="411" name="SRM Icon.pdf"/>
          <p:cNvPicPr>
            <a:picLocks noChangeAspect="1"/>
          </p:cNvPicPr>
          <p:nvPr/>
        </p:nvPicPr>
        <p:blipFill>
          <a:blip r:embed="rId3">
            <a:extLst/>
          </a:blip>
          <a:stretch>
            <a:fillRect/>
          </a:stretch>
        </p:blipFill>
        <p:spPr>
          <a:xfrm>
            <a:off x="755794" y="4362985"/>
            <a:ext cx="3796333" cy="3799896"/>
          </a:xfrm>
          <a:prstGeom prst="rect">
            <a:avLst/>
          </a:prstGeom>
          <a:ln w="3175">
            <a:miter lim="400000"/>
          </a:ln>
        </p:spPr>
      </p:pic>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a:spLocks noGrp="1"/>
          </p:cNvSpPr>
          <p:nvPr>
            <p:ph type="title"/>
          </p:nvPr>
        </p:nvSpPr>
        <p:spPr/>
        <p:txBody>
          <a:bodyPr/>
          <a:lstStyle/>
          <a:p>
            <a:r>
              <a:rPr lang="en-US"/>
              <a:t>SRM</a:t>
            </a:r>
          </a:p>
        </p:txBody>
      </p:sp>
      <p:sp>
        <p:nvSpPr>
          <p:cNvPr id="416" name="Shape 416"/>
          <p:cNvSpPr>
            <a:spLocks noGrp="1"/>
          </p:cNvSpPr>
          <p:nvPr>
            <p:ph type="body" idx="1"/>
          </p:nvPr>
        </p:nvSpPr>
        <p:spPr/>
        <p:txBody>
          <a:bodyPr/>
          <a:lstStyle/>
          <a:p>
            <a:r>
              <a:rPr lang="en-US"/>
              <a:t>Standard Reunification Method</a:t>
            </a:r>
          </a:p>
        </p:txBody>
      </p:sp>
      <p:sp>
        <p:nvSpPr>
          <p:cNvPr id="417" name="Shape 417"/>
          <p:cNvSpPr>
            <a:spLocks noGrp="1"/>
          </p:cNvSpPr>
          <p:nvPr>
            <p:ph type="sldNum" sz="quarter" idx="2"/>
          </p:nvPr>
        </p:nvSpPr>
        <p:spPr/>
        <p:txBody>
          <a:bodyPr/>
          <a:lstStyle/>
          <a:p>
            <a:fld id="{86CB4B4D-7CA3-9044-876B-883B54F8677D}" type="slidenum">
              <a:rPr lang="is-IS" smtClean="0"/>
              <a:pPr/>
              <a:t>36</a:t>
            </a:fld>
            <a:endParaRPr lang="is-IS"/>
          </a:p>
        </p:txBody>
      </p:sp>
      <p:pic>
        <p:nvPicPr>
          <p:cNvPr id="420" name="SRM Icon.pdf"/>
          <p:cNvPicPr>
            <a:picLocks noChangeAspect="1"/>
          </p:cNvPicPr>
          <p:nvPr/>
        </p:nvPicPr>
        <p:blipFill>
          <a:blip r:embed="rId3">
            <a:extLst/>
          </a:blip>
          <a:stretch>
            <a:fillRect/>
          </a:stretch>
        </p:blipFill>
        <p:spPr>
          <a:xfrm>
            <a:off x="755794" y="4362985"/>
            <a:ext cx="3796333" cy="3799896"/>
          </a:xfrm>
          <a:prstGeom prst="rect">
            <a:avLst/>
          </a:prstGeom>
          <a:ln w="3175">
            <a:miter lim="400000"/>
          </a:ln>
        </p:spPr>
      </p:pic>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Shape 424"/>
          <p:cNvSpPr>
            <a:spLocks noGrp="1"/>
          </p:cNvSpPr>
          <p:nvPr>
            <p:ph type="ctrTitle"/>
          </p:nvPr>
        </p:nvSpPr>
        <p:spPr/>
        <p:txBody>
          <a:bodyPr/>
          <a:lstStyle/>
          <a:p>
            <a:r>
              <a:rPr lang="en-US"/>
              <a:t>Understand Roles</a:t>
            </a:r>
          </a:p>
        </p:txBody>
      </p:sp>
      <p:sp>
        <p:nvSpPr>
          <p:cNvPr id="425" name="Shape 425"/>
          <p:cNvSpPr>
            <a:spLocks noGrp="1"/>
          </p:cNvSpPr>
          <p:nvPr>
            <p:ph type="sldNum" sz="quarter" idx="2"/>
          </p:nvPr>
        </p:nvSpPr>
        <p:spPr/>
        <p:txBody>
          <a:bodyPr/>
          <a:lstStyle/>
          <a:p>
            <a:fld id="{86CB4B4D-7CA3-9044-876B-883B54F8677D}" type="slidenum">
              <a:rPr lang="en-US" smtClean="0"/>
              <a:pPr/>
              <a:t>37</a:t>
            </a:fld>
            <a:endParaRPr lang="en-US"/>
          </a:p>
        </p:txBody>
      </p:sp>
      <p:pic>
        <p:nvPicPr>
          <p:cNvPr id="428" name="SRM Icon.pdf"/>
          <p:cNvPicPr>
            <a:picLocks noChangeAspect="1"/>
          </p:cNvPicPr>
          <p:nvPr/>
        </p:nvPicPr>
        <p:blipFill>
          <a:blip r:embed="rId3">
            <a:extLst/>
          </a:blip>
          <a:stretch>
            <a:fillRect/>
          </a:stretch>
        </p:blipFill>
        <p:spPr>
          <a:xfrm>
            <a:off x="755794" y="4362985"/>
            <a:ext cx="3796333" cy="3799896"/>
          </a:xfrm>
          <a:prstGeom prst="rect">
            <a:avLst/>
          </a:prstGeom>
          <a:ln w="3175">
            <a:miter lim="400000"/>
          </a:ln>
        </p:spPr>
      </p:pic>
    </p:spTree>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Shape 432"/>
          <p:cNvSpPr>
            <a:spLocks noGrp="1"/>
          </p:cNvSpPr>
          <p:nvPr>
            <p:ph type="ctrTitle"/>
          </p:nvPr>
        </p:nvSpPr>
        <p:spPr/>
        <p:txBody>
          <a:bodyPr/>
          <a:lstStyle/>
          <a:p>
            <a:r>
              <a:rPr lang="en-US"/>
              <a:t>Case Studies</a:t>
            </a:r>
          </a:p>
        </p:txBody>
      </p:sp>
      <p:sp>
        <p:nvSpPr>
          <p:cNvPr id="433" name="Shape 433"/>
          <p:cNvSpPr>
            <a:spLocks noGrp="1"/>
          </p:cNvSpPr>
          <p:nvPr>
            <p:ph type="sldNum" sz="quarter" idx="2"/>
          </p:nvPr>
        </p:nvSpPr>
        <p:spPr/>
        <p:txBody>
          <a:bodyPr/>
          <a:lstStyle/>
          <a:p>
            <a:fld id="{86CB4B4D-7CA3-9044-876B-883B54F8677D}" type="slidenum">
              <a:rPr lang="uk-UA" smtClean="0"/>
              <a:pPr/>
              <a:t>38</a:t>
            </a:fld>
            <a:endParaRPr lang="uk-UA"/>
          </a:p>
        </p:txBody>
      </p:sp>
      <p:pic>
        <p:nvPicPr>
          <p:cNvPr id="436" name="SRM Icon.pdf"/>
          <p:cNvPicPr>
            <a:picLocks noChangeAspect="1"/>
          </p:cNvPicPr>
          <p:nvPr/>
        </p:nvPicPr>
        <p:blipFill>
          <a:blip r:embed="rId3">
            <a:extLst/>
          </a:blip>
          <a:stretch>
            <a:fillRect/>
          </a:stretch>
        </p:blipFill>
        <p:spPr>
          <a:xfrm>
            <a:off x="755794" y="4362985"/>
            <a:ext cx="3796333" cy="3799896"/>
          </a:xfrm>
          <a:prstGeom prst="rect">
            <a:avLst/>
          </a:prstGeom>
          <a:ln w="3175">
            <a:miter lim="400000"/>
          </a:ln>
        </p:spPr>
      </p:pic>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a:spLocks noGrp="1"/>
          </p:cNvSpPr>
          <p:nvPr>
            <p:ph type="ctrTitle"/>
          </p:nvPr>
        </p:nvSpPr>
        <p:spPr/>
        <p:txBody>
          <a:bodyPr/>
          <a:lstStyle/>
          <a:p>
            <a:r>
              <a:rPr lang="en-US"/>
              <a:t>Take Aways &amp; Evaluation</a:t>
            </a:r>
          </a:p>
        </p:txBody>
      </p:sp>
      <p:sp>
        <p:nvSpPr>
          <p:cNvPr id="441" name="Shape 441"/>
          <p:cNvSpPr>
            <a:spLocks noGrp="1"/>
          </p:cNvSpPr>
          <p:nvPr>
            <p:ph type="sldNum" sz="quarter" idx="2"/>
          </p:nvPr>
        </p:nvSpPr>
        <p:spPr/>
        <p:txBody>
          <a:bodyPr/>
          <a:lstStyle/>
          <a:p>
            <a:fld id="{86CB4B4D-7CA3-9044-876B-883B54F8677D}" type="slidenum">
              <a:rPr lang="en-US" smtClean="0"/>
              <a:pPr/>
              <a:t>39</a:t>
            </a:fld>
            <a:endParaRPr lang="en-US"/>
          </a:p>
        </p:txBody>
      </p:sp>
      <p:pic>
        <p:nvPicPr>
          <p:cNvPr id="444" name="SRM Icon.pdf"/>
          <p:cNvPicPr>
            <a:picLocks noChangeAspect="1"/>
          </p:cNvPicPr>
          <p:nvPr/>
        </p:nvPicPr>
        <p:blipFill>
          <a:blip r:embed="rId3">
            <a:extLst/>
          </a:blip>
          <a:stretch>
            <a:fillRect/>
          </a:stretch>
        </p:blipFill>
        <p:spPr>
          <a:xfrm>
            <a:off x="755794" y="4362985"/>
            <a:ext cx="3796333" cy="3799896"/>
          </a:xfrm>
          <a:prstGeom prst="rect">
            <a:avLst/>
          </a:prstGeom>
          <a:ln w="3175">
            <a:miter lim="400000"/>
          </a:ln>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G0199404-filtered.jpg"/>
          <p:cNvPicPr>
            <a:picLocks noChangeAspect="1"/>
          </p:cNvPicPr>
          <p:nvPr/>
        </p:nvPicPr>
        <p:blipFill>
          <a:blip r:embed="rId3">
            <a:extLst/>
          </a:blip>
          <a:srcRect l="3053" t="13541" r="6036" b="18276"/>
          <a:stretch>
            <a:fillRect/>
          </a:stretch>
        </p:blipFill>
        <p:spPr>
          <a:xfrm>
            <a:off x="0" y="0"/>
            <a:ext cx="16256000" cy="9144000"/>
          </a:xfrm>
          <a:prstGeom prst="rect">
            <a:avLst/>
          </a:prstGeom>
          <a:ln w="3175">
            <a:miter lim="400000"/>
          </a:ln>
        </p:spPr>
      </p:pic>
      <p:sp>
        <p:nvSpPr>
          <p:cNvPr id="144" name="Shape 144"/>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a:t>
            </a:fld>
            <a:endParaRPr/>
          </a:p>
        </p:txBody>
      </p:sp>
      <p:pic>
        <p:nvPicPr>
          <p:cNvPr id="6" name="®FOUNDATIONi love u guys-3.pdf">
            <a:extLst>
              <a:ext uri="{FF2B5EF4-FFF2-40B4-BE49-F238E27FC236}">
                <a16:creationId xmlns:a16="http://schemas.microsoft.com/office/drawing/2014/main" id="{16ACF635-9B4F-4A1A-8858-347471E442D7}"/>
              </a:ext>
            </a:extLst>
          </p:cNvPr>
          <p:cNvPicPr>
            <a:picLocks noChangeAspect="1"/>
          </p:cNvPicPr>
          <p:nvPr/>
        </p:nvPicPr>
        <p:blipFill>
          <a:blip r:embed="rId4">
            <a:extLst/>
          </a:blip>
          <a:stretch>
            <a:fillRect/>
          </a:stretch>
        </p:blipFill>
        <p:spPr>
          <a:xfrm>
            <a:off x="13588674" y="8232057"/>
            <a:ext cx="2243837" cy="629768"/>
          </a:xfrm>
          <a:prstGeom prst="rect">
            <a:avLst/>
          </a:prstGeom>
          <a:ln w="3175">
            <a:miter lim="400000"/>
          </a:ln>
        </p:spPr>
      </p:pic>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Shape 448"/>
          <p:cNvSpPr>
            <a:spLocks noGrp="1"/>
          </p:cNvSpPr>
          <p:nvPr>
            <p:ph type="ctrTitle"/>
          </p:nvPr>
        </p:nvSpPr>
        <p:spPr/>
        <p:txBody>
          <a:bodyPr/>
          <a:lstStyle/>
          <a:p>
            <a:r>
              <a:rPr lang="en-US"/>
              <a:t>JUmpstart Your PLAN</a:t>
            </a:r>
          </a:p>
        </p:txBody>
      </p:sp>
      <p:sp>
        <p:nvSpPr>
          <p:cNvPr id="449" name="Shape 449"/>
          <p:cNvSpPr>
            <a:spLocks noGrp="1"/>
          </p:cNvSpPr>
          <p:nvPr>
            <p:ph type="sldNum" sz="quarter" idx="2"/>
          </p:nvPr>
        </p:nvSpPr>
        <p:spPr/>
        <p:txBody>
          <a:bodyPr/>
          <a:lstStyle/>
          <a:p>
            <a:fld id="{86CB4B4D-7CA3-9044-876B-883B54F8677D}" type="slidenum">
              <a:rPr lang="en-US" smtClean="0"/>
              <a:pPr/>
              <a:t>40</a:t>
            </a:fld>
            <a:endParaRPr lang="en-US"/>
          </a:p>
        </p:txBody>
      </p:sp>
      <p:pic>
        <p:nvPicPr>
          <p:cNvPr id="452" name="SRM Icon.pdf"/>
          <p:cNvPicPr>
            <a:picLocks noChangeAspect="1"/>
          </p:cNvPicPr>
          <p:nvPr/>
        </p:nvPicPr>
        <p:blipFill>
          <a:blip r:embed="rId3">
            <a:extLst/>
          </a:blip>
          <a:stretch>
            <a:fillRect/>
          </a:stretch>
        </p:blipFill>
        <p:spPr>
          <a:xfrm>
            <a:off x="755794" y="4362985"/>
            <a:ext cx="3796333" cy="3799896"/>
          </a:xfrm>
          <a:prstGeom prst="rect">
            <a:avLst/>
          </a:prstGeom>
          <a:ln w="3175">
            <a:miter lim="400000"/>
          </a:ln>
        </p:spPr>
      </p:pic>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 name="pasted-image-enhanced.jpeg"/>
          <p:cNvPicPr>
            <a:picLocks noChangeAspect="1"/>
          </p:cNvPicPr>
          <p:nvPr/>
        </p:nvPicPr>
        <p:blipFill>
          <a:blip r:embed="rId2">
            <a:extLst/>
          </a:blip>
          <a:srcRect t="11632" b="11632"/>
          <a:stretch>
            <a:fillRect/>
          </a:stretch>
        </p:blipFill>
        <p:spPr>
          <a:xfrm>
            <a:off x="0" y="0"/>
            <a:ext cx="16256000" cy="9144000"/>
          </a:xfrm>
          <a:prstGeom prst="rect">
            <a:avLst/>
          </a:prstGeom>
          <a:ln w="3175">
            <a:miter lim="400000"/>
          </a:ln>
        </p:spPr>
      </p:pic>
      <p:sp>
        <p:nvSpPr>
          <p:cNvPr id="457" name="Shape 457"/>
          <p:cNvSpPr/>
          <p:nvPr/>
        </p:nvSpPr>
        <p:spPr>
          <a:xfrm>
            <a:off x="-25400" y="0"/>
            <a:ext cx="17068801" cy="8750300"/>
          </a:xfrm>
          <a:prstGeom prst="rect">
            <a:avLst/>
          </a:prstGeom>
          <a:gradFill>
            <a:gsLst>
              <a:gs pos="0">
                <a:srgbClr val="000000">
                  <a:alpha val="64578"/>
                </a:srgbClr>
              </a:gs>
              <a:gs pos="100000">
                <a:srgbClr val="000000">
                  <a:alpha val="0"/>
                </a:srgbClr>
              </a:gs>
            </a:gsLst>
            <a:lin ang="5400000"/>
          </a:gradFill>
          <a:ln w="3175">
            <a:miter lim="400000"/>
          </a:ln>
        </p:spPr>
        <p:txBody>
          <a:bodyPr lIns="50800" tIns="50800" rIns="50800" bIns="50800" anchor="ctr"/>
          <a:lstStyle/>
          <a:p>
            <a:pPr marL="54186" marR="54186" defTabSz="1219200">
              <a:defRPr sz="4200">
                <a:solidFill>
                  <a:srgbClr val="000000"/>
                </a:solidFill>
                <a:uFill>
                  <a:solidFill>
                    <a:srgbClr val="000000"/>
                  </a:solidFill>
                </a:uFill>
                <a:latin typeface="Tahoma"/>
                <a:ea typeface="Tahoma"/>
                <a:cs typeface="Tahoma"/>
                <a:sym typeface="Tahoma"/>
              </a:defRPr>
            </a:pPr>
            <a:endParaRPr/>
          </a:p>
        </p:txBody>
      </p:sp>
      <p:sp>
        <p:nvSpPr>
          <p:cNvPr id="458" name="Shape 458"/>
          <p:cNvSpPr>
            <a:spLocks noGrp="1"/>
          </p:cNvSpPr>
          <p:nvPr>
            <p:ph type="ctrTitle"/>
          </p:nvPr>
        </p:nvSpPr>
        <p:spPr/>
        <p:txBody>
          <a:bodyPr/>
          <a:lstStyle>
            <a:lvl1pPr>
              <a:defRPr spc="-720"/>
            </a:lvl1pPr>
          </a:lstStyle>
          <a:p>
            <a:r>
              <a:rPr lang="en-US"/>
              <a:t>Questions, Comments, Heartburn?</a:t>
            </a:r>
          </a:p>
        </p:txBody>
      </p:sp>
      <p:sp>
        <p:nvSpPr>
          <p:cNvPr id="459" name="Shape 459"/>
          <p:cNvSpPr>
            <a:spLocks noGrp="1"/>
          </p:cNvSpPr>
          <p:nvPr>
            <p:ph type="sldNum" sz="quarter" idx="2"/>
          </p:nvPr>
        </p:nvSpPr>
        <p:spPr/>
        <p:txBody>
          <a:bodyPr/>
          <a:lstStyle/>
          <a:p>
            <a:fld id="{86CB4B4D-7CA3-9044-876B-883B54F8677D}" type="slidenum">
              <a:rPr lang="is-IS" smtClean="0"/>
              <a:pPr/>
              <a:t>41</a:t>
            </a:fld>
            <a:endParaRPr lang="is-IS"/>
          </a:p>
        </p:txBody>
      </p:sp>
      <p:pic>
        <p:nvPicPr>
          <p:cNvPr id="8" name="®FOUNDATIONi love u guys-3.pdf">
            <a:extLst>
              <a:ext uri="{FF2B5EF4-FFF2-40B4-BE49-F238E27FC236}">
                <a16:creationId xmlns:a16="http://schemas.microsoft.com/office/drawing/2014/main" id="{63E31CA3-DE84-4F52-8C55-5E5C140C2CEB}"/>
              </a:ext>
            </a:extLst>
          </p:cNvPr>
          <p:cNvPicPr>
            <a:picLocks noChangeAspect="1"/>
          </p:cNvPicPr>
          <p:nvPr/>
        </p:nvPicPr>
        <p:blipFill>
          <a:blip r:embed="rId3">
            <a:extLst/>
          </a:blip>
          <a:stretch>
            <a:fillRect/>
          </a:stretch>
        </p:blipFill>
        <p:spPr>
          <a:xfrm>
            <a:off x="13588674" y="8232057"/>
            <a:ext cx="2243837" cy="629768"/>
          </a:xfrm>
          <a:prstGeom prst="rect">
            <a:avLst/>
          </a:prstGeom>
          <a:ln w="3175">
            <a:miter lim="400000"/>
          </a:ln>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IMG_9790.jpg"/>
          <p:cNvPicPr>
            <a:picLocks noChangeAspect="1"/>
          </p:cNvPicPr>
          <p:nvPr/>
        </p:nvPicPr>
        <p:blipFill>
          <a:blip r:embed="rId2">
            <a:extLst/>
          </a:blip>
          <a:srcRect t="8888" b="16111"/>
          <a:stretch>
            <a:fillRect/>
          </a:stretch>
        </p:blipFill>
        <p:spPr>
          <a:xfrm>
            <a:off x="-1" y="0"/>
            <a:ext cx="16256001" cy="9144000"/>
          </a:xfrm>
          <a:prstGeom prst="rect">
            <a:avLst/>
          </a:prstGeom>
          <a:ln w="3175">
            <a:miter lim="400000"/>
          </a:ln>
        </p:spPr>
      </p:pic>
      <p:sp>
        <p:nvSpPr>
          <p:cNvPr id="150" name="Shape 150"/>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a:t>
            </a:fld>
            <a:endParaRPr/>
          </a:p>
        </p:txBody>
      </p:sp>
      <p:pic>
        <p:nvPicPr>
          <p:cNvPr id="151" name="®FOUNDATIONi love u guys-3.pdf"/>
          <p:cNvPicPr>
            <a:picLocks noChangeAspect="1"/>
          </p:cNvPicPr>
          <p:nvPr/>
        </p:nvPicPr>
        <p:blipFill>
          <a:blip r:embed="rId3">
            <a:extLst/>
          </a:blip>
          <a:stretch>
            <a:fillRect/>
          </a:stretch>
        </p:blipFill>
        <p:spPr>
          <a:xfrm>
            <a:off x="13758008" y="7768470"/>
            <a:ext cx="2243837" cy="629768"/>
          </a:xfrm>
          <a:prstGeom prst="rect">
            <a:avLst/>
          </a:prstGeom>
          <a:ln w="3175">
            <a:miter lim="400000"/>
          </a:ln>
        </p:spPr>
      </p:pic>
      <p:pic>
        <p:nvPicPr>
          <p:cNvPr id="152" name="pastedGraphic.pdf"/>
          <p:cNvPicPr>
            <a:picLocks noChangeAspect="1"/>
          </p:cNvPicPr>
          <p:nvPr/>
        </p:nvPicPr>
        <p:blipFill>
          <a:blip r:embed="rId4">
            <a:extLst/>
          </a:blip>
          <a:stretch>
            <a:fillRect/>
          </a:stretch>
        </p:blipFill>
        <p:spPr>
          <a:xfrm>
            <a:off x="13945006" y="8314916"/>
            <a:ext cx="2145738" cy="514253"/>
          </a:xfrm>
          <a:prstGeom prst="rect">
            <a:avLst/>
          </a:prstGeom>
          <a:ln w="3175">
            <a:miter lim="400000"/>
          </a:ln>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IMG_9610-enhanced.jpeg"/>
          <p:cNvPicPr>
            <a:picLocks noChangeAspect="1"/>
          </p:cNvPicPr>
          <p:nvPr/>
        </p:nvPicPr>
        <p:blipFill>
          <a:blip r:embed="rId2">
            <a:extLst/>
          </a:blip>
          <a:srcRect t="3632" r="8229" b="27539"/>
          <a:stretch>
            <a:fillRect/>
          </a:stretch>
        </p:blipFill>
        <p:spPr>
          <a:xfrm>
            <a:off x="-1" y="0"/>
            <a:ext cx="16256001" cy="9144000"/>
          </a:xfrm>
          <a:prstGeom prst="rect">
            <a:avLst/>
          </a:prstGeom>
          <a:ln w="3175">
            <a:miter lim="400000"/>
          </a:ln>
        </p:spPr>
      </p:pic>
      <p:sp>
        <p:nvSpPr>
          <p:cNvPr id="155" name="Shape 155"/>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a:t>
            </a:fld>
            <a:endParaRPr/>
          </a:p>
        </p:txBody>
      </p:sp>
      <p:pic>
        <p:nvPicPr>
          <p:cNvPr id="6" name="®FOUNDATIONi love u guys-3.pdf">
            <a:extLst>
              <a:ext uri="{FF2B5EF4-FFF2-40B4-BE49-F238E27FC236}">
                <a16:creationId xmlns:a16="http://schemas.microsoft.com/office/drawing/2014/main" id="{5BC9F467-AD14-41A1-906A-0471AE834B98}"/>
              </a:ext>
            </a:extLst>
          </p:cNvPr>
          <p:cNvPicPr>
            <a:picLocks noChangeAspect="1"/>
          </p:cNvPicPr>
          <p:nvPr/>
        </p:nvPicPr>
        <p:blipFill>
          <a:blip r:embed="rId3">
            <a:extLst/>
          </a:blip>
          <a:stretch>
            <a:fillRect/>
          </a:stretch>
        </p:blipFill>
        <p:spPr>
          <a:xfrm>
            <a:off x="13588674" y="8232057"/>
            <a:ext cx="2243837" cy="629768"/>
          </a:xfrm>
          <a:prstGeom prst="rect">
            <a:avLst/>
          </a:prstGeom>
          <a:ln w="3175">
            <a:miter lim="400000"/>
          </a:ln>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p:cNvSpPr>
          <p:nvPr>
            <p:ph type="sldNum" sz="quarter" idx="2"/>
          </p:nvPr>
        </p:nvSpPr>
        <p:spPr>
          <a:xfrm>
            <a:off x="127000" y="8699500"/>
            <a:ext cx="213157" cy="312343"/>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7</a:t>
            </a:fld>
            <a:endParaRPr/>
          </a:p>
        </p:txBody>
      </p:sp>
      <p:sp>
        <p:nvSpPr>
          <p:cNvPr id="161" name="Shape 161"/>
          <p:cNvSpPr/>
          <p:nvPr/>
        </p:nvSpPr>
        <p:spPr>
          <a:xfrm>
            <a:off x="4184650" y="628650"/>
            <a:ext cx="7899400" cy="7886700"/>
          </a:xfrm>
          <a:prstGeom prst="rect">
            <a:avLst/>
          </a:prstGeom>
          <a:ln w="76200">
            <a:solidFill>
              <a:srgbClr val="FFFFFF"/>
            </a:solidFill>
            <a:miter lim="400000"/>
          </a:ln>
        </p:spPr>
        <p:txBody>
          <a:bodyPr lIns="0" tIns="0" rIns="0" bIns="0"/>
          <a:lstStyle/>
          <a:p>
            <a:pPr defTabSz="546100">
              <a:buClr>
                <a:srgbClr val="FFFFFF"/>
              </a:buClr>
              <a:defRPr sz="2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2" name="Shape 162"/>
          <p:cNvSpPr/>
          <p:nvPr/>
        </p:nvSpPr>
        <p:spPr>
          <a:xfrm>
            <a:off x="0" y="0"/>
            <a:ext cx="16268700" cy="9144000"/>
          </a:xfrm>
          <a:prstGeom prst="rect">
            <a:avLst/>
          </a:prstGeom>
          <a:ln w="228600">
            <a:solidFill>
              <a:srgbClr val="FF6920"/>
            </a:solidFill>
            <a:miter lim="400000"/>
          </a:ln>
        </p:spPr>
        <p:txBody>
          <a:bodyPr lIns="0" tIns="0" rIns="0" bIns="0"/>
          <a:lstStyle/>
          <a:p>
            <a:pPr defTabSz="546100">
              <a:buClr>
                <a:srgbClr val="FFFFFF"/>
              </a:buClr>
              <a:defRPr sz="2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3" name="Shape 163"/>
          <p:cNvSpPr/>
          <p:nvPr/>
        </p:nvSpPr>
        <p:spPr>
          <a:xfrm>
            <a:off x="0" y="4572000"/>
            <a:ext cx="16256000" cy="0"/>
          </a:xfrm>
          <a:prstGeom prst="line">
            <a:avLst/>
          </a:prstGeom>
          <a:ln w="12700">
            <a:solidFill>
              <a:srgbClr val="FFFFFF"/>
            </a:solidFill>
            <a:miter lim="400000"/>
          </a:ln>
        </p:spPr>
        <p:txBody>
          <a:bodyPr lIns="50800" tIns="50800" rIns="50800" bIns="50800" anchor="ctr"/>
          <a:lstStyle/>
          <a:p>
            <a:pPr algn="l" defTabSz="457200">
              <a:defRPr sz="1200">
                <a:solidFill>
                  <a:srgbClr val="000000"/>
                </a:solidFill>
                <a:latin typeface="Helvetica Neue"/>
                <a:ea typeface="Helvetica Neue"/>
                <a:cs typeface="Helvetica Neue"/>
                <a:sym typeface="Helvetica Neue"/>
              </a:defRPr>
            </a:pPr>
            <a:endParaRPr/>
          </a:p>
        </p:txBody>
      </p:sp>
      <p:sp>
        <p:nvSpPr>
          <p:cNvPr id="164" name="Shape 164"/>
          <p:cNvSpPr/>
          <p:nvPr/>
        </p:nvSpPr>
        <p:spPr>
          <a:xfrm flipH="1">
            <a:off x="8134350" y="0"/>
            <a:ext cx="1" cy="9144000"/>
          </a:xfrm>
          <a:prstGeom prst="line">
            <a:avLst/>
          </a:prstGeom>
          <a:ln w="12700">
            <a:solidFill>
              <a:srgbClr val="FFFFFF"/>
            </a:solidFill>
            <a:miter lim="400000"/>
          </a:ln>
        </p:spPr>
        <p:txBody>
          <a:bodyPr lIns="50800" tIns="50800" rIns="50800" bIns="50800" anchor="ctr"/>
          <a:lstStyle/>
          <a:p>
            <a:pPr algn="l" defTabSz="457200">
              <a:defRPr sz="1200">
                <a:solidFill>
                  <a:srgbClr val="000000"/>
                </a:solidFill>
                <a:latin typeface="Helvetica Neue"/>
                <a:ea typeface="Helvetica Neue"/>
                <a:cs typeface="Helvetica Neue"/>
                <a:sym typeface="Helvetica Neue"/>
              </a:defRPr>
            </a:pPr>
            <a:endParaRPr/>
          </a:p>
        </p:txBody>
      </p:sp>
      <p:sp>
        <p:nvSpPr>
          <p:cNvPr id="165" name="Shape 165"/>
          <p:cNvSpPr/>
          <p:nvPr/>
        </p:nvSpPr>
        <p:spPr>
          <a:xfrm>
            <a:off x="7785100" y="4216400"/>
            <a:ext cx="698501" cy="698501"/>
          </a:xfrm>
          <a:prstGeom prst="ellipse">
            <a:avLst/>
          </a:prstGeom>
          <a:solidFill>
            <a:srgbClr val="FFFFFF"/>
          </a:solidFill>
          <a:ln>
            <a:solidFill>
              <a:srgbClr val="000000"/>
            </a:solidFill>
            <a:miter lim="400000"/>
          </a:ln>
        </p:spPr>
        <p:txBody>
          <a:bodyPr lIns="0" tIns="0" rIns="0" bIns="0"/>
          <a:lstStyle/>
          <a:p>
            <a:pPr algn="l" defTabSz="457200">
              <a:defRPr sz="1200">
                <a:solidFill>
                  <a:srgbClr val="000000"/>
                </a:solidFill>
                <a:latin typeface="Helvetica Neue"/>
                <a:ea typeface="Helvetica Neue"/>
                <a:cs typeface="Helvetica Neue"/>
                <a:sym typeface="Helvetica Neue"/>
              </a:defRPr>
            </a:pPr>
            <a:endParaRPr/>
          </a:p>
        </p:txBody>
      </p:sp>
      <p:sp>
        <p:nvSpPr>
          <p:cNvPr id="166" name="Shape 166"/>
          <p:cNvSpPr/>
          <p:nvPr/>
        </p:nvSpPr>
        <p:spPr>
          <a:xfrm>
            <a:off x="13487400" y="546100"/>
            <a:ext cx="1282700" cy="1270000"/>
          </a:xfrm>
          <a:prstGeom prst="rect">
            <a:avLst/>
          </a:prstGeom>
          <a:solidFill>
            <a:srgbClr val="FF2600"/>
          </a:solidFill>
          <a:ln>
            <a:solidFill>
              <a:srgbClr val="000000"/>
            </a:solidFill>
            <a:miter lim="400000"/>
          </a:ln>
        </p:spPr>
        <p:txBody>
          <a:bodyPr lIns="0" tIns="0" rIns="0" bIns="0"/>
          <a:lstStyle/>
          <a:p>
            <a:pPr defTabSz="546100">
              <a:buClr>
                <a:srgbClr val="FFFFFF"/>
              </a:buClr>
              <a:defRPr sz="2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7" name="Shape 167"/>
          <p:cNvSpPr/>
          <p:nvPr/>
        </p:nvSpPr>
        <p:spPr>
          <a:xfrm>
            <a:off x="13487400" y="1892300"/>
            <a:ext cx="1282700" cy="1270000"/>
          </a:xfrm>
          <a:prstGeom prst="rect">
            <a:avLst/>
          </a:prstGeom>
          <a:solidFill>
            <a:srgbClr val="00F900"/>
          </a:solidFill>
          <a:ln>
            <a:solidFill>
              <a:srgbClr val="000000"/>
            </a:solidFill>
            <a:miter lim="400000"/>
          </a:ln>
        </p:spPr>
        <p:txBody>
          <a:bodyPr lIns="0" tIns="0" rIns="0" bIns="0"/>
          <a:lstStyle/>
          <a:p>
            <a:pPr defTabSz="546100">
              <a:buClr>
                <a:srgbClr val="FFFFFF"/>
              </a:buClr>
              <a:defRPr sz="2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8" name="Shape 168"/>
          <p:cNvSpPr/>
          <p:nvPr/>
        </p:nvSpPr>
        <p:spPr>
          <a:xfrm>
            <a:off x="13487400" y="3238500"/>
            <a:ext cx="1282700" cy="1270000"/>
          </a:xfrm>
          <a:prstGeom prst="rect">
            <a:avLst/>
          </a:prstGeom>
          <a:solidFill>
            <a:srgbClr val="0433FF"/>
          </a:solidFill>
          <a:ln>
            <a:solidFill>
              <a:srgbClr val="000000"/>
            </a:solidFill>
            <a:miter lim="400000"/>
          </a:ln>
        </p:spPr>
        <p:txBody>
          <a:bodyPr lIns="0" tIns="0" rIns="0" bIns="0"/>
          <a:lstStyle/>
          <a:p>
            <a:pPr defTabSz="546100">
              <a:buClr>
                <a:srgbClr val="FFFFFF"/>
              </a:buClr>
              <a:defRPr sz="2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9" name="Shape 169"/>
          <p:cNvSpPr/>
          <p:nvPr/>
        </p:nvSpPr>
        <p:spPr>
          <a:xfrm>
            <a:off x="13487400" y="4648200"/>
            <a:ext cx="1282700" cy="3924300"/>
          </a:xfrm>
          <a:prstGeom prst="rect">
            <a:avLst/>
          </a:prstGeom>
          <a:gradFill>
            <a:gsLst>
              <a:gs pos="0">
                <a:srgbClr val="FF2600"/>
              </a:gs>
              <a:gs pos="50777">
                <a:srgbClr val="00F900"/>
              </a:gs>
              <a:gs pos="100000">
                <a:srgbClr val="0433FF"/>
              </a:gs>
            </a:gsLst>
            <a:lin ang="5400000"/>
          </a:gradFill>
          <a:ln>
            <a:solidFill>
              <a:srgbClr val="000000"/>
            </a:solidFill>
            <a:miter lim="400000"/>
          </a:ln>
        </p:spPr>
        <p:txBody>
          <a:bodyPr lIns="0" tIns="0" rIns="0" bIns="0"/>
          <a:lstStyle/>
          <a:p>
            <a:pPr defTabSz="546100">
              <a:buClr>
                <a:srgbClr val="FFFFFF"/>
              </a:buClr>
              <a:defRPr sz="24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0" name="Shape 170"/>
          <p:cNvSpPr/>
          <p:nvPr/>
        </p:nvSpPr>
        <p:spPr>
          <a:xfrm>
            <a:off x="5900737" y="4572000"/>
            <a:ext cx="4470401" cy="0"/>
          </a:xfrm>
          <a:prstGeom prst="line">
            <a:avLst/>
          </a:prstGeom>
          <a:ln w="63500">
            <a:solidFill>
              <a:srgbClr val="FFFFFF"/>
            </a:solidFill>
            <a:miter lim="400000"/>
          </a:ln>
        </p:spPr>
        <p:txBody>
          <a:bodyPr lIns="50800" tIns="50800" rIns="50800" bIns="50800" anchor="ctr"/>
          <a:lstStyle/>
          <a:p>
            <a:pPr algn="l" defTabSz="457200">
              <a:defRPr sz="1200">
                <a:solidFill>
                  <a:srgbClr val="000000"/>
                </a:solidFill>
                <a:latin typeface="Helvetica Neue"/>
                <a:ea typeface="Helvetica Neue"/>
                <a:cs typeface="Helvetica Neue"/>
                <a:sym typeface="Helvetica Neue"/>
              </a:defRPr>
            </a:pPr>
            <a:endParaRPr/>
          </a:p>
        </p:txBody>
      </p:sp>
      <p:sp>
        <p:nvSpPr>
          <p:cNvPr id="171" name="Shape 171"/>
          <p:cNvSpPr/>
          <p:nvPr/>
        </p:nvSpPr>
        <p:spPr>
          <a:xfrm flipH="1">
            <a:off x="8126413" y="2330450"/>
            <a:ext cx="1" cy="4483100"/>
          </a:xfrm>
          <a:prstGeom prst="line">
            <a:avLst/>
          </a:prstGeom>
          <a:ln w="63500">
            <a:solidFill>
              <a:srgbClr val="FFFFFF"/>
            </a:solidFill>
            <a:miter lim="400000"/>
          </a:ln>
        </p:spPr>
        <p:txBody>
          <a:bodyPr lIns="50800" tIns="50800" rIns="50800" bIns="50800" anchor="ctr"/>
          <a:lstStyle/>
          <a:p>
            <a:pPr algn="l" defTabSz="457200">
              <a:defRPr sz="1200">
                <a:solidFill>
                  <a:srgbClr val="000000"/>
                </a:solidFill>
                <a:latin typeface="Helvetica Neue"/>
                <a:ea typeface="Helvetica Neue"/>
                <a:cs typeface="Helvetica Neue"/>
                <a:sym typeface="Helvetica Neue"/>
              </a:defRPr>
            </a:pPr>
            <a:endParaRPr/>
          </a:p>
        </p:txBody>
      </p:sp>
      <p:sp>
        <p:nvSpPr>
          <p:cNvPr id="172" name="Shape 172"/>
          <p:cNvSpPr/>
          <p:nvPr/>
        </p:nvSpPr>
        <p:spPr>
          <a:xfrm>
            <a:off x="4635500" y="1079500"/>
            <a:ext cx="6985000" cy="6985002"/>
          </a:xfrm>
          <a:prstGeom prst="ellipse">
            <a:avLst/>
          </a:prstGeom>
          <a:ln w="50800">
            <a:solidFill>
              <a:srgbClr val="FFFFFF"/>
            </a:solidFill>
            <a:miter lim="400000"/>
          </a:ln>
        </p:spPr>
        <p:txBody>
          <a:bodyPr lIns="0" tIns="0" rIns="0" bIns="0"/>
          <a:lstStyle/>
          <a:p>
            <a:pPr algn="l" defTabSz="457200">
              <a:defRPr sz="1200">
                <a:solidFill>
                  <a:srgbClr val="000000"/>
                </a:solidFill>
                <a:latin typeface="Helvetica Neue"/>
                <a:ea typeface="Helvetica Neue"/>
                <a:cs typeface="Helvetica Neue"/>
                <a:sym typeface="Helvetica Neue"/>
              </a:defRPr>
            </a:pPr>
            <a:endParaRPr/>
          </a:p>
        </p:txBody>
      </p:sp>
      <p:sp>
        <p:nvSpPr>
          <p:cNvPr id="173" name="Shape 173"/>
          <p:cNvSpPr/>
          <p:nvPr/>
        </p:nvSpPr>
        <p:spPr>
          <a:xfrm>
            <a:off x="1511300" y="546100"/>
            <a:ext cx="1282700" cy="7962900"/>
          </a:xfrm>
          <a:prstGeom prst="rect">
            <a:avLst/>
          </a:prstGeom>
          <a:gradFill>
            <a:lin ang="5400000"/>
          </a:gradFill>
          <a:ln>
            <a:solidFill>
              <a:srgbClr val="000000"/>
            </a:solidFill>
            <a:miter lim="400000"/>
          </a:ln>
        </p:spPr>
        <p:txBody>
          <a:bodyPr lIns="0" tIns="0" rIns="0" bIns="0"/>
          <a:lstStyle/>
          <a:p>
            <a:pPr defTabSz="546100">
              <a:buClr>
                <a:srgbClr val="FFFFFF"/>
              </a:buClr>
              <a:defRPr sz="2400">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p:cNvSpPr>
          <p:nvPr>
            <p:ph type="title"/>
          </p:nvPr>
        </p:nvSpPr>
        <p:spPr>
          <a:prstGeom prst="rect">
            <a:avLst/>
          </a:prstGeom>
        </p:spPr>
        <p:txBody>
          <a:bodyPr/>
          <a:lstStyle/>
          <a:p>
            <a:r>
              <a:rPr>
                <a:solidFill>
                  <a:srgbClr val="FF2600"/>
                </a:solidFill>
              </a:rPr>
              <a:t>R</a:t>
            </a:r>
            <a:r>
              <a:rPr>
                <a:solidFill>
                  <a:srgbClr val="00F900"/>
                </a:solidFill>
              </a:rPr>
              <a:t>G</a:t>
            </a:r>
            <a:r>
              <a:rPr>
                <a:solidFill>
                  <a:srgbClr val="0433FF"/>
                </a:solidFill>
              </a:rPr>
              <a:t>B</a:t>
            </a:r>
            <a:r>
              <a:t> </a:t>
            </a:r>
          </a:p>
        </p:txBody>
      </p:sp>
      <p:sp>
        <p:nvSpPr>
          <p:cNvPr id="178" name="Shape 178"/>
          <p:cNvSpPr>
            <a:spLocks noGrp="1"/>
          </p:cNvSpPr>
          <p:nvPr>
            <p:ph type="body" idx="1"/>
          </p:nvPr>
        </p:nvSpPr>
        <p:spPr>
          <a:prstGeom prst="rect">
            <a:avLst/>
          </a:prstGeom>
        </p:spPr>
        <p:txBody>
          <a:bodyPr/>
          <a:lstStyle/>
          <a:p>
            <a:r>
              <a:rPr>
                <a:solidFill>
                  <a:srgbClr val="FF2600"/>
                </a:solidFill>
              </a:rPr>
              <a:t>Red</a:t>
            </a:r>
            <a:r>
              <a:t> </a:t>
            </a:r>
            <a:r>
              <a:rPr>
                <a:solidFill>
                  <a:srgbClr val="00F900"/>
                </a:solidFill>
              </a:rPr>
              <a:t>Green</a:t>
            </a:r>
            <a:r>
              <a:t> </a:t>
            </a:r>
            <a:r>
              <a:rPr>
                <a:solidFill>
                  <a:srgbClr val="0433FF"/>
                </a:solidFill>
              </a:rPr>
              <a:t>Blue</a:t>
            </a:r>
          </a:p>
        </p:txBody>
      </p:sp>
      <p:sp>
        <p:nvSpPr>
          <p:cNvPr id="179" name="Shape 179"/>
          <p:cNvSpPr>
            <a:spLocks noGrp="1"/>
          </p:cNvSpPr>
          <p:nvPr>
            <p:ph type="sldNum" sz="quarter" idx="2"/>
          </p:nvPr>
        </p:nvSpPr>
        <p:spPr>
          <a:xfrm>
            <a:off x="127000" y="8750300"/>
            <a:ext cx="213157" cy="312343"/>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8</a:t>
            </a:fld>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P1000282.jpg"/>
          <p:cNvPicPr>
            <a:picLocks noChangeAspect="1"/>
          </p:cNvPicPr>
          <p:nvPr/>
        </p:nvPicPr>
        <p:blipFill>
          <a:blip r:embed="rId2">
            <a:extLst/>
          </a:blip>
          <a:stretch>
            <a:fillRect/>
          </a:stretch>
        </p:blipFill>
        <p:spPr>
          <a:xfrm>
            <a:off x="0" y="-685800"/>
            <a:ext cx="16256000" cy="12192000"/>
          </a:xfrm>
          <a:prstGeom prst="rect">
            <a:avLst/>
          </a:prstGeom>
          <a:ln w="3175">
            <a:miter lim="400000"/>
          </a:ln>
        </p:spPr>
      </p:pic>
      <p:sp>
        <p:nvSpPr>
          <p:cNvPr id="183" name="Shape 183"/>
          <p:cNvSpPr>
            <a:spLocks noGrp="1"/>
          </p:cNvSpPr>
          <p:nvPr>
            <p:ph type="sldNum" sz="quarter" idx="2"/>
          </p:nvPr>
        </p:nvSpPr>
        <p:spPr/>
        <p:txBody>
          <a:bodyPr/>
          <a:lstStyle/>
          <a:p>
            <a:fld id="{86CB4B4D-7CA3-9044-876B-883B54F8677D}" type="slidenum">
              <a:rPr lang="en-US" smtClean="0"/>
              <a:pPr/>
              <a:t>9</a:t>
            </a:fld>
            <a:endParaRPr lang="en-US"/>
          </a:p>
        </p:txBody>
      </p:sp>
      <p:pic>
        <p:nvPicPr>
          <p:cNvPr id="6" name="®FOUNDATIONi love u guys-3.pdf">
            <a:extLst>
              <a:ext uri="{FF2B5EF4-FFF2-40B4-BE49-F238E27FC236}">
                <a16:creationId xmlns:a16="http://schemas.microsoft.com/office/drawing/2014/main" id="{19D67B4F-5D55-487D-83AB-0EF037A13680}"/>
              </a:ext>
            </a:extLst>
          </p:cNvPr>
          <p:cNvPicPr>
            <a:picLocks noChangeAspect="1"/>
          </p:cNvPicPr>
          <p:nvPr/>
        </p:nvPicPr>
        <p:blipFill>
          <a:blip r:embed="rId3">
            <a:extLst/>
          </a:blip>
          <a:stretch>
            <a:fillRect/>
          </a:stretch>
        </p:blipFill>
        <p:spPr>
          <a:xfrm>
            <a:off x="13588674" y="8232057"/>
            <a:ext cx="2243837" cy="629768"/>
          </a:xfrm>
          <a:prstGeom prst="rect">
            <a:avLst/>
          </a:prstGeom>
          <a:ln w="3175">
            <a:miter lim="400000"/>
          </a:ln>
        </p:spPr>
      </p:pic>
    </p:spTree>
  </p:cSld>
  <p:clrMapOvr>
    <a:masterClrMapping/>
  </p:clrMapOvr>
  <p:transition>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a:spAutoFit/>
      </a:bodyPr>
      <a:lstStyle>
        <a:defPPr marL="0" marR="0" indent="0" algn="ctr" defTabSz="550333"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a:spAutoFit/>
      </a:bodyPr>
      <a:lstStyle>
        <a:defPPr marL="0" marR="0" indent="0" algn="ctr" defTabSz="550333"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343434"/>
      </a:dk1>
      <a:lt1>
        <a:srgbClr val="34001C"/>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3175" cap="flat">
          <a:noFill/>
          <a:miter lim="400000"/>
        </a:ln>
        <a:effectLst/>
        <a:sp3d/>
      </a:spPr>
      <a:bodyPr rot="0" spcFirstLastPara="1" vertOverflow="overflow" horzOverflow="overflow" vert="horz" wrap="square" lIns="33866" tIns="33866" rIns="33866" bIns="33866" numCol="1" spcCol="38100" rtlCol="0" anchor="ctr">
        <a:spAutoFit/>
      </a:bodyPr>
      <a:lstStyle>
        <a:defPPr marL="0" marR="0" indent="0" algn="ctr" defTabSz="550333"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3866" tIns="33866" rIns="33866" bIns="33866" numCol="1" spcCol="38100" rtlCol="0" anchor="ctr">
        <a:spAutoFit/>
      </a:bodyPr>
      <a:lstStyle>
        <a:defPPr marL="0" marR="0" indent="0" algn="ctr" defTabSz="550333"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768</TotalTime>
  <Words>1011</Words>
  <Application>Microsoft Office PowerPoint</Application>
  <PresentationFormat>Custom</PresentationFormat>
  <Paragraphs>136</Paragraphs>
  <Slides>41</Slides>
  <Notes>35</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Helvetica Neue</vt:lpstr>
      <vt:lpstr>Helvetica</vt:lpstr>
      <vt:lpstr>Commador Extended Normal</vt:lpstr>
      <vt:lpstr>Tahoma</vt:lpstr>
      <vt:lpstr>Gill Sans</vt:lpstr>
      <vt:lpstr>Helvetica Light</vt:lpstr>
      <vt:lpstr>Black</vt:lpstr>
      <vt:lpstr>SRP/SRM Unit 1 AV Setup</vt:lpstr>
      <vt:lpstr>PowerPoint Presentation</vt:lpstr>
      <vt:lpstr>RGB </vt:lpstr>
      <vt:lpstr>PowerPoint Presentation</vt:lpstr>
      <vt:lpstr>PowerPoint Presentation</vt:lpstr>
      <vt:lpstr>PowerPoint Presentation</vt:lpstr>
      <vt:lpstr>PowerPoint Presentation</vt:lpstr>
      <vt:lpstr>RGB </vt:lpstr>
      <vt:lpstr>PowerPoint Presentation</vt:lpstr>
      <vt:lpstr>PowerPoint Presentation</vt:lpstr>
      <vt:lpstr>PowerPoint Presentation</vt:lpstr>
      <vt:lpstr>Soundcheck</vt:lpstr>
      <vt:lpstr>Soundcheck</vt:lpstr>
      <vt:lpstr>Video Check</vt:lpstr>
      <vt:lpstr>PowerPoint Presentation</vt:lpstr>
      <vt:lpstr>SRP/SRM  End AV Setup</vt:lpstr>
      <vt:lpstr>Recovery Starts when the crisis begins</vt:lpstr>
      <vt:lpstr>Unit 1</vt:lpstr>
      <vt:lpstr>Howdy</vt:lpstr>
      <vt:lpstr>PowerPoint Presentation</vt:lpstr>
      <vt:lpstr>Not an Expert But an Avid student</vt:lpstr>
      <vt:lpstr>Interactive</vt:lpstr>
      <vt:lpstr>Heartburn</vt:lpstr>
      <vt:lpstr>Central Consideration</vt:lpstr>
      <vt:lpstr>Tactics are intel driven</vt:lpstr>
      <vt:lpstr>Environment dictates tactics</vt:lpstr>
      <vt:lpstr>Objectives and outcomes</vt:lpstr>
      <vt:lpstr>Definition: TLA</vt:lpstr>
      <vt:lpstr>Quick Review  Of The SRP</vt:lpstr>
      <vt:lpstr>SRP</vt:lpstr>
      <vt:lpstr>Classroom Training</vt:lpstr>
      <vt:lpstr>Review  NIMS and ICS</vt:lpstr>
      <vt:lpstr>NIMS</vt:lpstr>
      <vt:lpstr>ICS</vt:lpstr>
      <vt:lpstr>Understand The SRM</vt:lpstr>
      <vt:lpstr>SRM</vt:lpstr>
      <vt:lpstr>Understand Roles</vt:lpstr>
      <vt:lpstr>Case Studies</vt:lpstr>
      <vt:lpstr>Take Aways &amp; Evaluation</vt:lpstr>
      <vt:lpstr>JUmpstart Your PLAN</vt:lpstr>
      <vt:lpstr>Questions, Comments, Heartburn?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SRP/SRM Unit 4 AV Setup</dc:title>
  <dc:creator>John-Michael Keyes</dc:creator>
  <cp:lastModifiedBy>John-Michael Keyes</cp:lastModifiedBy>
  <cp:revision>43</cp:revision>
  <dcterms:modified xsi:type="dcterms:W3CDTF">2018-03-28T15:42:59Z</dcterms:modified>
</cp:coreProperties>
</file>